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Relationship Id="rId12" Type="http://schemas.openxmlformats.org/officeDocument/2006/relationships/image" Target="../media/image4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jpg"/><Relationship Id="rId7" Type="http://schemas.openxmlformats.org/officeDocument/2006/relationships/image" Target="../media/image23.png"/><Relationship Id="rId8" Type="http://schemas.openxmlformats.org/officeDocument/2006/relationships/image" Target="../media/image24.jpg"/><Relationship Id="rId9" Type="http://schemas.openxmlformats.org/officeDocument/2006/relationships/image" Target="../media/image25.png"/><Relationship Id="rId10" Type="http://schemas.openxmlformats.org/officeDocument/2006/relationships/image" Target="../media/image26.jpg"/><Relationship Id="rId11" Type="http://schemas.openxmlformats.org/officeDocument/2006/relationships/image" Target="../media/image2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97890"/>
            <a:ext cx="5265420" cy="7946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48435">
              <a:lnSpc>
                <a:spcPct val="100000"/>
              </a:lnSpc>
            </a:pPr>
            <a:r>
              <a:rPr dirty="0" smtClean="0" sz="1800" b="1">
                <a:latin typeface="Times New Roman"/>
                <a:cs typeface="Times New Roman"/>
              </a:rPr>
              <a:t>Waveguides c</a:t>
            </a:r>
            <a:r>
              <a:rPr dirty="0" smtClean="0" sz="1800" spc="-10" b="1">
                <a:latin typeface="Times New Roman"/>
                <a:cs typeface="Times New Roman"/>
              </a:rPr>
              <a:t>o</a:t>
            </a:r>
            <a:r>
              <a:rPr dirty="0" smtClean="0" sz="1800" spc="0" b="1">
                <a:latin typeface="Times New Roman"/>
                <a:cs typeface="Times New Roman"/>
              </a:rPr>
              <a:t>mpo</a:t>
            </a:r>
            <a:r>
              <a:rPr dirty="0" smtClean="0" sz="1800" spc="-10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ents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9"/>
              </a:spcBef>
            </a:pPr>
            <a:endParaRPr sz="1000"/>
          </a:p>
          <a:p>
            <a:pPr marL="12700" marR="168275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Mic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80645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rega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ees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70"/>
              </a:spcBef>
              <a:buFont typeface="Wingdings"/>
              <a:buChar char="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brid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80"/>
              </a:spcBef>
              <a:buFont typeface="Wingdings"/>
              <a:buChar char="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ler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Wingdings"/>
              <a:buChar char="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fter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Wingdings"/>
              <a:buChar char="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421005" indent="-228600">
              <a:lnSpc>
                <a:spcPct val="100000"/>
              </a:lnSpc>
              <a:buFont typeface="Times New Roman"/>
              <a:buAutoNum type="arabicPeriod"/>
              <a:tabLst>
                <a:tab pos="421005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Waveguide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Tees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(</a:t>
            </a:r>
            <a:r>
              <a:rPr dirty="0" smtClean="0" sz="1600" spc="-10" b="1">
                <a:latin typeface="Times New Roman"/>
                <a:cs typeface="Times New Roman"/>
              </a:rPr>
              <a:t>Junctio</a:t>
            </a:r>
            <a:r>
              <a:rPr dirty="0" smtClean="0" sz="1600" spc="-5" b="1">
                <a:latin typeface="Times New Roman"/>
                <a:cs typeface="Times New Roman"/>
              </a:rPr>
              <a:t>n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T)</a:t>
            </a:r>
            <a:endParaRPr sz="1600">
              <a:latin typeface="Times New Roman"/>
              <a:cs typeface="Times New Roman"/>
            </a:endParaRPr>
          </a:p>
          <a:p>
            <a:pPr lvl="1" marL="697865" marR="391795" indent="-228600">
              <a:lnSpc>
                <a:spcPct val="110700"/>
              </a:lnSpc>
              <a:spcBef>
                <a:spcPts val="90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0">
                <a:latin typeface="Times New Roman"/>
                <a:cs typeface="Times New Roman"/>
              </a:rPr>
              <a:t> ne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extra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697865" marR="275590" indent="-228600">
              <a:lnSpc>
                <a:spcPct val="110200"/>
              </a:lnSpc>
              <a:spcBef>
                <a:spcPts val="95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prope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30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697865" marR="175260" indent="-228600">
              <a:lnSpc>
                <a:spcPct val="110400"/>
              </a:lnSpc>
              <a:spcBef>
                <a:spcPts val="90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tee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(3x3)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har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cte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tic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7"/>
              </a:spcBef>
            </a:pPr>
            <a:endParaRPr sz="950"/>
          </a:p>
          <a:p>
            <a:pPr marL="469265" marR="126364" indent="-228600">
              <a:lnSpc>
                <a:spcPct val="110000"/>
              </a:lnSpc>
              <a:buFont typeface="Times New Roman"/>
              <a:buAutoNum type="arabicPlain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0">
                <a:latin typeface="Times New Roman"/>
                <a:cs typeface="Times New Roman"/>
              </a:rPr>
              <a:t> no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marL="469265" marR="12700" indent="-228600">
              <a:lnSpc>
                <a:spcPct val="110000"/>
              </a:lnSpc>
              <a:buFont typeface="Times New Roman"/>
              <a:buAutoNum type="arabicPlain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trary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sy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265" marR="100330" indent="-228600">
              <a:lnSpc>
                <a:spcPct val="110000"/>
              </a:lnSpc>
              <a:spcBef>
                <a:spcPts val="10"/>
              </a:spcBef>
              <a:buFont typeface="Times New Roman"/>
              <a:buAutoNum type="arabicPlain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sy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its ar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arm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1350" y="6934327"/>
            <a:ext cx="866775" cy="533399"/>
          </a:xfrm>
          <a:custGeom>
            <a:avLst/>
            <a:gdLst/>
            <a:ahLst/>
            <a:cxnLst/>
            <a:rect l="l" t="t" r="r" b="b"/>
            <a:pathLst>
              <a:path w="866775" h="533400">
                <a:moveTo>
                  <a:pt x="0" y="533399"/>
                </a:moveTo>
                <a:lnTo>
                  <a:pt x="866775" y="533399"/>
                </a:lnTo>
                <a:lnTo>
                  <a:pt x="866775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185160" y="6982967"/>
            <a:ext cx="859536" cy="4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85850" y="8981833"/>
            <a:ext cx="914400" cy="504825"/>
          </a:xfrm>
          <a:custGeom>
            <a:avLst/>
            <a:gdLst/>
            <a:ahLst/>
            <a:cxnLst/>
            <a:rect l="l" t="t" r="r" b="b"/>
            <a:pathLst>
              <a:path w="914400" h="504825">
                <a:moveTo>
                  <a:pt x="0" y="504824"/>
                </a:moveTo>
                <a:lnTo>
                  <a:pt x="914400" y="504824"/>
                </a:lnTo>
                <a:lnTo>
                  <a:pt x="914400" y="0"/>
                </a:lnTo>
                <a:lnTo>
                  <a:pt x="0" y="0"/>
                </a:lnTo>
                <a:lnTo>
                  <a:pt x="0" y="504824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89660" y="9031223"/>
            <a:ext cx="906779" cy="406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1001014"/>
            <a:ext cx="57277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8888" sz="1500" spc="600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994" y="1022603"/>
            <a:ext cx="15811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4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7670" y="1142238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11122" y="1077721"/>
            <a:ext cx="144779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91154" y="975614"/>
            <a:ext cx="35128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with input port mat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1817877"/>
            <a:ext cx="577215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8888" sz="1500" spc="600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7566" y="1839721"/>
            <a:ext cx="15811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4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2242" y="1959102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15694" y="189458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03347" y="1792477"/>
            <a:ext cx="32581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Output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with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 port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tch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2634741"/>
            <a:ext cx="577215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8888" sz="1500" spc="600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7566" y="2656585"/>
            <a:ext cx="15811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4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82242" y="2775965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15694" y="271144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814954" y="2609341"/>
            <a:ext cx="361505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 with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 port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tch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604" y="3351402"/>
            <a:ext cx="2884805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Chain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Scat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ering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Par</a:t>
            </a:r>
            <a:r>
              <a:rPr dirty="0" smtClean="0" sz="1600" spc="5" b="1">
                <a:latin typeface="Times New Roman"/>
                <a:cs typeface="Times New Roman"/>
              </a:rPr>
              <a:t>a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ters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604" y="3960464"/>
            <a:ext cx="396875" cy="748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693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97354" y="4108322"/>
            <a:ext cx="14427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11070" y="4469510"/>
            <a:ext cx="15830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0604" y="4684150"/>
            <a:ext cx="1323340" cy="748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69400"/>
              </a:lnSpc>
              <a:tabLst>
                <a:tab pos="28194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baseline="-12345" sz="135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-15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baseline="-12345" sz="1350" spc="7">
                <a:latin typeface="Times New Roman"/>
                <a:cs typeface="Times New Roman"/>
              </a:rPr>
              <a:t>12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1	</a:t>
            </a:r>
            <a:r>
              <a:rPr dirty="0" smtClean="0" baseline="-12345" sz="1350" spc="-217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-1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04971" y="4832222"/>
            <a:ext cx="461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baseline="-12345" sz="135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marL="22860">
              <a:lnSpc>
                <a:spcPct val="100000"/>
              </a:lnSpc>
              <a:tabLst>
                <a:tab pos="347345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1	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75201" y="4858130"/>
            <a:ext cx="673100" cy="574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">
              <a:lnSpc>
                <a:spcPct val="100000"/>
              </a:lnSpc>
              <a:tabLst>
                <a:tab pos="436245" algn="l"/>
              </a:tabLst>
            </a:pPr>
            <a:r>
              <a:rPr dirty="0" smtClean="0" baseline="7936" sz="2100" spc="-15">
                <a:latin typeface="Times New Roman"/>
                <a:cs typeface="Times New Roman"/>
              </a:rPr>
              <a:t>T</a:t>
            </a:r>
            <a:r>
              <a:rPr dirty="0" smtClean="0" sz="900" spc="5">
                <a:latin typeface="Times New Roman"/>
                <a:cs typeface="Times New Roman"/>
              </a:rPr>
              <a:t>1</a:t>
            </a:r>
            <a:r>
              <a:rPr dirty="0" smtClean="0" sz="900" spc="0">
                <a:latin typeface="Times New Roman"/>
                <a:cs typeface="Times New Roman"/>
              </a:rPr>
              <a:t>1	</a:t>
            </a:r>
            <a:r>
              <a:rPr dirty="0" smtClean="0" baseline="7936" sz="2100" spc="-15">
                <a:latin typeface="Times New Roman"/>
                <a:cs typeface="Times New Roman"/>
              </a:rPr>
              <a:t>T</a:t>
            </a:r>
            <a:r>
              <a:rPr dirty="0" smtClean="0" sz="900" spc="5">
                <a:latin typeface="Times New Roman"/>
                <a:cs typeface="Times New Roman"/>
              </a:rPr>
              <a:t>12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6"/>
              </a:spcBef>
            </a:pPr>
            <a:endParaRPr sz="1100"/>
          </a:p>
          <a:p>
            <a:pPr marL="12700">
              <a:lnSpc>
                <a:spcPts val="1675"/>
              </a:lnSpc>
              <a:tabLst>
                <a:tab pos="413384" algn="l"/>
              </a:tabLst>
            </a:pPr>
            <a:r>
              <a:rPr dirty="0" smtClean="0" baseline="7936" sz="2100" spc="-15">
                <a:latin typeface="Times New Roman"/>
                <a:cs typeface="Times New Roman"/>
              </a:rPr>
              <a:t>T</a:t>
            </a:r>
            <a:r>
              <a:rPr dirty="0" smtClean="0" sz="900" spc="5">
                <a:latin typeface="Times New Roman"/>
                <a:cs typeface="Times New Roman"/>
              </a:rPr>
              <a:t>2</a:t>
            </a:r>
            <a:r>
              <a:rPr dirty="0" smtClean="0" sz="900" spc="0">
                <a:latin typeface="Times New Roman"/>
                <a:cs typeface="Times New Roman"/>
              </a:rPr>
              <a:t>1	</a:t>
            </a:r>
            <a:r>
              <a:rPr dirty="0" smtClean="0" baseline="7936" sz="2100" spc="-15">
                <a:latin typeface="Times New Roman"/>
                <a:cs typeface="Times New Roman"/>
              </a:rPr>
              <a:t>T</a:t>
            </a:r>
            <a:r>
              <a:rPr dirty="0" smtClean="0" sz="900" spc="5">
                <a:latin typeface="Times New Roman"/>
                <a:cs typeface="Times New Roman"/>
              </a:rPr>
              <a:t>2</a:t>
            </a:r>
            <a:r>
              <a:rPr dirty="0" smtClean="0" sz="900" spc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76825" y="4684150"/>
            <a:ext cx="195580" cy="748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2860">
              <a:lnSpc>
                <a:spcPct val="1694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0604" y="5770590"/>
            <a:ext cx="2098675" cy="1111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69600"/>
              </a:lnSpc>
            </a:pPr>
            <a:r>
              <a:rPr dirty="0" smtClean="0" sz="1400">
                <a:latin typeface="Times New Roman"/>
                <a:cs typeface="Times New Roman"/>
              </a:rPr>
              <a:t>Rel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[S]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b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-15" i="1">
                <a:latin typeface="Times New Roman"/>
                <a:cs typeface="Times New Roman"/>
              </a:rPr>
              <a:t>=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</a:t>
            </a:r>
            <a:r>
              <a:rPr dirty="0" smtClean="0" sz="1400" spc="0" i="1">
                <a:latin typeface="Times New Roman"/>
                <a:cs typeface="Times New Roman"/>
              </a:rPr>
              <a:t>+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2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2</a:t>
            </a:r>
            <a:r>
              <a:rPr dirty="0" smtClean="0" baseline="-12345" sz="1350" spc="0" i="1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b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-15" i="1">
                <a:latin typeface="Times New Roman"/>
                <a:cs typeface="Times New Roman"/>
              </a:rPr>
              <a:t>=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</a:t>
            </a:r>
            <a:r>
              <a:rPr dirty="0" smtClean="0" sz="1400" spc="0" i="1">
                <a:latin typeface="Times New Roman"/>
                <a:cs typeface="Times New Roman"/>
              </a:rPr>
              <a:t>+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2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36390" y="6130924"/>
            <a:ext cx="1132840" cy="751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70000"/>
              </a:lnSpc>
            </a:pP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0" i="1">
                <a:latin typeface="Times New Roman"/>
                <a:cs typeface="Times New Roman"/>
              </a:rPr>
              <a:t>=</a:t>
            </a:r>
            <a:r>
              <a:rPr dirty="0" smtClean="0" sz="1400" spc="-5" i="1">
                <a:latin typeface="Times New Roman"/>
                <a:cs typeface="Times New Roman"/>
              </a:rPr>
              <a:t>T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0" i="1">
                <a:latin typeface="Times New Roman"/>
                <a:cs typeface="Times New Roman"/>
              </a:rPr>
              <a:t>+</a:t>
            </a:r>
            <a:r>
              <a:rPr dirty="0" smtClean="0" sz="1400" spc="-5" i="1">
                <a:latin typeface="Times New Roman"/>
                <a:cs typeface="Times New Roman"/>
              </a:rPr>
              <a:t>T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12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2</a:t>
            </a:r>
            <a:r>
              <a:rPr dirty="0" smtClean="0" baseline="-12345" sz="1350" spc="0" i="1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b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0" i="1">
                <a:latin typeface="Times New Roman"/>
                <a:cs typeface="Times New Roman"/>
              </a:rPr>
              <a:t>=</a:t>
            </a:r>
            <a:r>
              <a:rPr dirty="0" smtClean="0" sz="1400" spc="-5" i="1">
                <a:latin typeface="Times New Roman"/>
                <a:cs typeface="Times New Roman"/>
              </a:rPr>
              <a:t>T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2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0" i="1">
                <a:latin typeface="Times New Roman"/>
                <a:cs typeface="Times New Roman"/>
              </a:rPr>
              <a:t>+</a:t>
            </a:r>
            <a:r>
              <a:rPr dirty="0" smtClean="0" sz="1400" spc="-5" i="1">
                <a:latin typeface="Times New Roman"/>
                <a:cs typeface="Times New Roman"/>
              </a:rPr>
              <a:t>T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22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604" y="7102602"/>
            <a:ext cx="57404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baseline="-38888" sz="1500" spc="562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99946" y="7124064"/>
            <a:ext cx="1657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0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74622" y="7243826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612646" y="7179309"/>
            <a:ext cx="144779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301110" y="7124064"/>
            <a:ext cx="215900" cy="232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2565" algn="l"/>
              </a:tabLst>
            </a:pP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15" u="heavy">
                <a:latin typeface="Cambria Math"/>
                <a:cs typeface="Cambria Math"/>
              </a:rPr>
              <a:t> </a:t>
            </a:r>
            <a:r>
              <a:rPr dirty="0" smtClean="0" sz="1000" spc="35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65119" y="7243826"/>
            <a:ext cx="14732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41903" y="7102602"/>
            <a:ext cx="436880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14825" y="7051802"/>
            <a:ext cx="8128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……….(1)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30604" y="7805165"/>
            <a:ext cx="57404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8888" sz="1500" spc="600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99946" y="7827009"/>
            <a:ext cx="1657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0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79194" y="7946389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12646" y="7881873"/>
            <a:ext cx="144779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64534" y="7754365"/>
            <a:ext cx="7296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63010" y="8240521"/>
            <a:ext cx="94996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baseline="-12345" sz="1350" spc="7" i="1">
                <a:latin typeface="Times New Roman"/>
                <a:cs typeface="Times New Roman"/>
              </a:rPr>
              <a:t>22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0" i="1">
                <a:latin typeface="Times New Roman"/>
                <a:cs typeface="Times New Roman"/>
              </a:rPr>
              <a:t>=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-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2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-5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1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020436" y="8313165"/>
            <a:ext cx="165735" cy="253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0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000" spc="40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033136" y="8368029"/>
            <a:ext cx="144779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215509" y="8240521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436489" y="8186165"/>
            <a:ext cx="335280" cy="358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500" u="heavy">
                <a:latin typeface="Cambria Math"/>
                <a:cs typeface="Cambria Math"/>
              </a:rPr>
              <a:t> </a:t>
            </a:r>
            <a:r>
              <a:rPr dirty="0" smtClean="0" sz="1000" spc="0" u="heavy">
                <a:latin typeface="Cambria Math"/>
                <a:cs typeface="Cambria Math"/>
              </a:rPr>
              <a:t> </a:t>
            </a:r>
            <a:r>
              <a:rPr dirty="0" smtClean="0" sz="1000" spc="330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350" u="heavy">
                <a:latin typeface="Cambria Math"/>
                <a:cs typeface="Cambria Math"/>
              </a:rPr>
              <a:t> 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58419">
              <a:lnSpc>
                <a:spcPct val="100000"/>
              </a:lnSpc>
              <a:spcBef>
                <a:spcPts val="335"/>
              </a:spcBef>
            </a:pP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95009" y="8291321"/>
            <a:ext cx="436880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30604" y="9138919"/>
            <a:ext cx="445134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99946" y="9058909"/>
            <a:ext cx="302895" cy="160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95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45666" y="9228835"/>
            <a:ext cx="958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09673" y="9280143"/>
            <a:ext cx="14732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612646" y="9215627"/>
            <a:ext cx="283464" cy="0"/>
          </a:xfrm>
          <a:custGeom>
            <a:avLst/>
            <a:gdLst/>
            <a:ahLst/>
            <a:cxnLst/>
            <a:rect l="l" t="t" r="r" b="b"/>
            <a:pathLst>
              <a:path w="283463" h="0">
                <a:moveTo>
                  <a:pt x="0" y="0"/>
                </a:moveTo>
                <a:lnTo>
                  <a:pt x="28346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147061" y="9088119"/>
            <a:ext cx="8578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……….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775460" y="8002523"/>
            <a:ext cx="478536" cy="1584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866645" y="7996681"/>
            <a:ext cx="3111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2=0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755648" y="7287767"/>
            <a:ext cx="507492" cy="1310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883410" y="7281926"/>
            <a:ext cx="3041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a2</a:t>
            </a:r>
            <a:r>
              <a:rPr dirty="0" smtClean="0" sz="1100" spc="-10">
                <a:latin typeface="Calibri"/>
                <a:cs typeface="Calibri"/>
              </a:rPr>
              <a:t>=</a:t>
            </a:r>
            <a:r>
              <a:rPr dirty="0" smtClean="0" sz="1100" spc="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764792" y="2801111"/>
            <a:ext cx="498348" cy="1402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883410" y="2794253"/>
            <a:ext cx="3041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a1</a:t>
            </a:r>
            <a:r>
              <a:rPr dirty="0" smtClean="0" sz="1100" spc="-10">
                <a:latin typeface="Calibri"/>
                <a:cs typeface="Calibri"/>
              </a:rPr>
              <a:t>=</a:t>
            </a:r>
            <a:r>
              <a:rPr dirty="0" smtClean="0" sz="1100" spc="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784604" y="2068067"/>
            <a:ext cx="498348" cy="1402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903222" y="2061209"/>
            <a:ext cx="3041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a2</a:t>
            </a:r>
            <a:r>
              <a:rPr dirty="0" smtClean="0" sz="1100" spc="-10">
                <a:latin typeface="Calibri"/>
                <a:cs typeface="Calibri"/>
              </a:rPr>
              <a:t>=</a:t>
            </a:r>
            <a:r>
              <a:rPr dirty="0" smtClean="0" sz="1100" spc="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775460" y="1162811"/>
            <a:ext cx="498348" cy="1402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892554" y="1155953"/>
            <a:ext cx="3041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a1</a:t>
            </a:r>
            <a:r>
              <a:rPr dirty="0" smtClean="0" sz="1100" spc="-10">
                <a:latin typeface="Calibri"/>
                <a:cs typeface="Calibri"/>
              </a:rPr>
              <a:t>=</a:t>
            </a:r>
            <a:r>
              <a:rPr dirty="0" smtClean="0" sz="1100" spc="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790700" y="869314"/>
            <a:ext cx="0" cy="514350"/>
          </a:xfrm>
          <a:custGeom>
            <a:avLst/>
            <a:gdLst/>
            <a:ahLst/>
            <a:cxnLst/>
            <a:rect l="l" t="t" r="r" b="b"/>
            <a:pathLst>
              <a:path w="0" h="514350">
                <a:moveTo>
                  <a:pt x="0" y="0"/>
                </a:moveTo>
                <a:lnTo>
                  <a:pt x="0" y="5143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162175" y="1062100"/>
            <a:ext cx="685800" cy="103377"/>
          </a:xfrm>
          <a:custGeom>
            <a:avLst/>
            <a:gdLst/>
            <a:ahLst/>
            <a:cxnLst/>
            <a:rect l="l" t="t" r="r" b="b"/>
            <a:pathLst>
              <a:path w="685800" h="103377">
                <a:moveTo>
                  <a:pt x="660690" y="51689"/>
                </a:moveTo>
                <a:lnTo>
                  <a:pt x="590804" y="92455"/>
                </a:lnTo>
                <a:lnTo>
                  <a:pt x="589788" y="96265"/>
                </a:lnTo>
                <a:lnTo>
                  <a:pt x="593344" y="102361"/>
                </a:lnTo>
                <a:lnTo>
                  <a:pt x="597154" y="103377"/>
                </a:lnTo>
                <a:lnTo>
                  <a:pt x="674909" y="58038"/>
                </a:lnTo>
                <a:lnTo>
                  <a:pt x="673226" y="58038"/>
                </a:lnTo>
                <a:lnTo>
                  <a:pt x="673226" y="57150"/>
                </a:lnTo>
                <a:lnTo>
                  <a:pt x="670051" y="57150"/>
                </a:lnTo>
                <a:lnTo>
                  <a:pt x="660690" y="51689"/>
                </a:lnTo>
                <a:close/>
              </a:path>
              <a:path w="685800" h="103377">
                <a:moveTo>
                  <a:pt x="6498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649804" y="58038"/>
                </a:lnTo>
                <a:lnTo>
                  <a:pt x="660690" y="51689"/>
                </a:lnTo>
                <a:lnTo>
                  <a:pt x="649804" y="45338"/>
                </a:lnTo>
                <a:close/>
              </a:path>
              <a:path w="685800" h="103377">
                <a:moveTo>
                  <a:pt x="674909" y="45338"/>
                </a:moveTo>
                <a:lnTo>
                  <a:pt x="673226" y="45338"/>
                </a:lnTo>
                <a:lnTo>
                  <a:pt x="673226" y="58038"/>
                </a:lnTo>
                <a:lnTo>
                  <a:pt x="674909" y="58038"/>
                </a:lnTo>
                <a:lnTo>
                  <a:pt x="685800" y="51688"/>
                </a:lnTo>
                <a:lnTo>
                  <a:pt x="674909" y="45338"/>
                </a:lnTo>
                <a:close/>
              </a:path>
              <a:path w="685800" h="103377">
                <a:moveTo>
                  <a:pt x="670051" y="46227"/>
                </a:moveTo>
                <a:lnTo>
                  <a:pt x="660690" y="51689"/>
                </a:lnTo>
                <a:lnTo>
                  <a:pt x="670051" y="57150"/>
                </a:lnTo>
                <a:lnTo>
                  <a:pt x="670051" y="46227"/>
                </a:lnTo>
                <a:close/>
              </a:path>
              <a:path w="685800" h="103377">
                <a:moveTo>
                  <a:pt x="673226" y="46227"/>
                </a:moveTo>
                <a:lnTo>
                  <a:pt x="670051" y="46227"/>
                </a:lnTo>
                <a:lnTo>
                  <a:pt x="670051" y="57150"/>
                </a:lnTo>
                <a:lnTo>
                  <a:pt x="673226" y="57150"/>
                </a:lnTo>
                <a:lnTo>
                  <a:pt x="673226" y="46227"/>
                </a:lnTo>
                <a:close/>
              </a:path>
              <a:path w="685800" h="103377">
                <a:moveTo>
                  <a:pt x="597154" y="0"/>
                </a:moveTo>
                <a:lnTo>
                  <a:pt x="593344" y="1015"/>
                </a:lnTo>
                <a:lnTo>
                  <a:pt x="589788" y="7111"/>
                </a:lnTo>
                <a:lnTo>
                  <a:pt x="590804" y="10922"/>
                </a:lnTo>
                <a:lnTo>
                  <a:pt x="660690" y="51689"/>
                </a:lnTo>
                <a:lnTo>
                  <a:pt x="670051" y="46227"/>
                </a:lnTo>
                <a:lnTo>
                  <a:pt x="673226" y="46227"/>
                </a:lnTo>
                <a:lnTo>
                  <a:pt x="673226" y="45338"/>
                </a:lnTo>
                <a:lnTo>
                  <a:pt x="674909" y="45338"/>
                </a:lnTo>
                <a:lnTo>
                  <a:pt x="5971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1790700" y="1627631"/>
            <a:ext cx="0" cy="504825"/>
          </a:xfrm>
          <a:custGeom>
            <a:avLst/>
            <a:gdLst/>
            <a:ahLst/>
            <a:cxnLst/>
            <a:rect l="l" t="t" r="r" b="b"/>
            <a:pathLst>
              <a:path w="0" h="504825">
                <a:moveTo>
                  <a:pt x="0" y="0"/>
                </a:moveTo>
                <a:lnTo>
                  <a:pt x="0" y="5048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2162048" y="1863216"/>
            <a:ext cx="685926" cy="103377"/>
          </a:xfrm>
          <a:custGeom>
            <a:avLst/>
            <a:gdLst/>
            <a:ahLst/>
            <a:cxnLst/>
            <a:rect l="l" t="t" r="r" b="b"/>
            <a:pathLst>
              <a:path w="685926" h="103377">
                <a:moveTo>
                  <a:pt x="675147" y="44323"/>
                </a:moveTo>
                <a:lnTo>
                  <a:pt x="673226" y="44323"/>
                </a:lnTo>
                <a:lnTo>
                  <a:pt x="673481" y="57023"/>
                </a:lnTo>
                <a:lnTo>
                  <a:pt x="649881" y="57347"/>
                </a:lnTo>
                <a:lnTo>
                  <a:pt x="594487" y="90677"/>
                </a:lnTo>
                <a:lnTo>
                  <a:pt x="591438" y="92456"/>
                </a:lnTo>
                <a:lnTo>
                  <a:pt x="590550" y="96393"/>
                </a:lnTo>
                <a:lnTo>
                  <a:pt x="592327" y="99441"/>
                </a:lnTo>
                <a:lnTo>
                  <a:pt x="594106" y="102362"/>
                </a:lnTo>
                <a:lnTo>
                  <a:pt x="598043" y="103377"/>
                </a:lnTo>
                <a:lnTo>
                  <a:pt x="601090" y="101600"/>
                </a:lnTo>
                <a:lnTo>
                  <a:pt x="685926" y="50419"/>
                </a:lnTo>
                <a:lnTo>
                  <a:pt x="675147" y="44323"/>
                </a:lnTo>
                <a:close/>
              </a:path>
              <a:path w="685926" h="103377">
                <a:moveTo>
                  <a:pt x="649887" y="44644"/>
                </a:moveTo>
                <a:lnTo>
                  <a:pt x="0" y="53594"/>
                </a:lnTo>
                <a:lnTo>
                  <a:pt x="253" y="66294"/>
                </a:lnTo>
                <a:lnTo>
                  <a:pt x="649881" y="57347"/>
                </a:lnTo>
                <a:lnTo>
                  <a:pt x="660761" y="50801"/>
                </a:lnTo>
                <a:lnTo>
                  <a:pt x="649887" y="44644"/>
                </a:lnTo>
                <a:close/>
              </a:path>
              <a:path w="685926" h="103377">
                <a:moveTo>
                  <a:pt x="660761" y="50801"/>
                </a:moveTo>
                <a:lnTo>
                  <a:pt x="649881" y="57347"/>
                </a:lnTo>
                <a:lnTo>
                  <a:pt x="673481" y="57023"/>
                </a:lnTo>
                <a:lnTo>
                  <a:pt x="673463" y="56134"/>
                </a:lnTo>
                <a:lnTo>
                  <a:pt x="670178" y="56134"/>
                </a:lnTo>
                <a:lnTo>
                  <a:pt x="660761" y="50801"/>
                </a:lnTo>
                <a:close/>
              </a:path>
              <a:path w="685926" h="103377">
                <a:moveTo>
                  <a:pt x="670051" y="45212"/>
                </a:moveTo>
                <a:lnTo>
                  <a:pt x="660761" y="50801"/>
                </a:lnTo>
                <a:lnTo>
                  <a:pt x="670178" y="56134"/>
                </a:lnTo>
                <a:lnTo>
                  <a:pt x="670051" y="45212"/>
                </a:lnTo>
                <a:close/>
              </a:path>
              <a:path w="685926" h="103377">
                <a:moveTo>
                  <a:pt x="673244" y="45212"/>
                </a:moveTo>
                <a:lnTo>
                  <a:pt x="670051" y="45212"/>
                </a:lnTo>
                <a:lnTo>
                  <a:pt x="670178" y="56134"/>
                </a:lnTo>
                <a:lnTo>
                  <a:pt x="673463" y="56134"/>
                </a:lnTo>
                <a:lnTo>
                  <a:pt x="673244" y="45212"/>
                </a:lnTo>
                <a:close/>
              </a:path>
              <a:path w="685926" h="103377">
                <a:moveTo>
                  <a:pt x="673226" y="44323"/>
                </a:moveTo>
                <a:lnTo>
                  <a:pt x="649887" y="44644"/>
                </a:lnTo>
                <a:lnTo>
                  <a:pt x="660761" y="50801"/>
                </a:lnTo>
                <a:lnTo>
                  <a:pt x="670051" y="45212"/>
                </a:lnTo>
                <a:lnTo>
                  <a:pt x="673244" y="45212"/>
                </a:lnTo>
                <a:lnTo>
                  <a:pt x="673226" y="44323"/>
                </a:lnTo>
                <a:close/>
              </a:path>
              <a:path w="685926" h="103377">
                <a:moveTo>
                  <a:pt x="596645" y="0"/>
                </a:moveTo>
                <a:lnTo>
                  <a:pt x="592708" y="1016"/>
                </a:lnTo>
                <a:lnTo>
                  <a:pt x="591057" y="4064"/>
                </a:lnTo>
                <a:lnTo>
                  <a:pt x="589279" y="7112"/>
                </a:lnTo>
                <a:lnTo>
                  <a:pt x="590422" y="11049"/>
                </a:lnTo>
                <a:lnTo>
                  <a:pt x="593470" y="12700"/>
                </a:lnTo>
                <a:lnTo>
                  <a:pt x="649887" y="44644"/>
                </a:lnTo>
                <a:lnTo>
                  <a:pt x="673226" y="44323"/>
                </a:lnTo>
                <a:lnTo>
                  <a:pt x="675147" y="44323"/>
                </a:lnTo>
                <a:lnTo>
                  <a:pt x="599694" y="1650"/>
                </a:lnTo>
                <a:lnTo>
                  <a:pt x="5966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790700" y="2437637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2104898" y="2634487"/>
            <a:ext cx="685926" cy="103377"/>
          </a:xfrm>
          <a:custGeom>
            <a:avLst/>
            <a:gdLst/>
            <a:ahLst/>
            <a:cxnLst/>
            <a:rect l="l" t="t" r="r" b="b"/>
            <a:pathLst>
              <a:path w="685926" h="103377">
                <a:moveTo>
                  <a:pt x="675119" y="44323"/>
                </a:moveTo>
                <a:lnTo>
                  <a:pt x="673226" y="44323"/>
                </a:lnTo>
                <a:lnTo>
                  <a:pt x="673481" y="57023"/>
                </a:lnTo>
                <a:lnTo>
                  <a:pt x="649881" y="57347"/>
                </a:lnTo>
                <a:lnTo>
                  <a:pt x="594487" y="90677"/>
                </a:lnTo>
                <a:lnTo>
                  <a:pt x="591438" y="92455"/>
                </a:lnTo>
                <a:lnTo>
                  <a:pt x="590550" y="96393"/>
                </a:lnTo>
                <a:lnTo>
                  <a:pt x="592327" y="99441"/>
                </a:lnTo>
                <a:lnTo>
                  <a:pt x="594106" y="102362"/>
                </a:lnTo>
                <a:lnTo>
                  <a:pt x="598043" y="103377"/>
                </a:lnTo>
                <a:lnTo>
                  <a:pt x="601090" y="101600"/>
                </a:lnTo>
                <a:lnTo>
                  <a:pt x="685926" y="50419"/>
                </a:lnTo>
                <a:lnTo>
                  <a:pt x="675119" y="44323"/>
                </a:lnTo>
                <a:close/>
              </a:path>
              <a:path w="685926" h="103377">
                <a:moveTo>
                  <a:pt x="649829" y="44645"/>
                </a:moveTo>
                <a:lnTo>
                  <a:pt x="0" y="53594"/>
                </a:lnTo>
                <a:lnTo>
                  <a:pt x="253" y="66294"/>
                </a:lnTo>
                <a:lnTo>
                  <a:pt x="649881" y="57347"/>
                </a:lnTo>
                <a:lnTo>
                  <a:pt x="660748" y="50809"/>
                </a:lnTo>
                <a:lnTo>
                  <a:pt x="649829" y="44645"/>
                </a:lnTo>
                <a:close/>
              </a:path>
              <a:path w="685926" h="103377">
                <a:moveTo>
                  <a:pt x="660748" y="50809"/>
                </a:moveTo>
                <a:lnTo>
                  <a:pt x="649881" y="57347"/>
                </a:lnTo>
                <a:lnTo>
                  <a:pt x="673481" y="57023"/>
                </a:lnTo>
                <a:lnTo>
                  <a:pt x="673463" y="56134"/>
                </a:lnTo>
                <a:lnTo>
                  <a:pt x="670178" y="56134"/>
                </a:lnTo>
                <a:lnTo>
                  <a:pt x="660748" y="50809"/>
                </a:lnTo>
                <a:close/>
              </a:path>
              <a:path w="685926" h="103377">
                <a:moveTo>
                  <a:pt x="670051" y="45212"/>
                </a:moveTo>
                <a:lnTo>
                  <a:pt x="660748" y="50809"/>
                </a:lnTo>
                <a:lnTo>
                  <a:pt x="670178" y="56134"/>
                </a:lnTo>
                <a:lnTo>
                  <a:pt x="670051" y="45212"/>
                </a:lnTo>
                <a:close/>
              </a:path>
              <a:path w="685926" h="103377">
                <a:moveTo>
                  <a:pt x="673244" y="45212"/>
                </a:moveTo>
                <a:lnTo>
                  <a:pt x="670051" y="45212"/>
                </a:lnTo>
                <a:lnTo>
                  <a:pt x="670178" y="56134"/>
                </a:lnTo>
                <a:lnTo>
                  <a:pt x="673463" y="56134"/>
                </a:lnTo>
                <a:lnTo>
                  <a:pt x="673244" y="45212"/>
                </a:lnTo>
                <a:close/>
              </a:path>
              <a:path w="685926" h="103377">
                <a:moveTo>
                  <a:pt x="673226" y="44323"/>
                </a:moveTo>
                <a:lnTo>
                  <a:pt x="649829" y="44645"/>
                </a:lnTo>
                <a:lnTo>
                  <a:pt x="660748" y="50809"/>
                </a:lnTo>
                <a:lnTo>
                  <a:pt x="670051" y="45212"/>
                </a:lnTo>
                <a:lnTo>
                  <a:pt x="673244" y="45212"/>
                </a:lnTo>
                <a:lnTo>
                  <a:pt x="673226" y="44323"/>
                </a:lnTo>
                <a:close/>
              </a:path>
              <a:path w="685926" h="103377">
                <a:moveTo>
                  <a:pt x="596645" y="0"/>
                </a:moveTo>
                <a:lnTo>
                  <a:pt x="592708" y="1016"/>
                </a:lnTo>
                <a:lnTo>
                  <a:pt x="591057" y="4064"/>
                </a:lnTo>
                <a:lnTo>
                  <a:pt x="589279" y="7112"/>
                </a:lnTo>
                <a:lnTo>
                  <a:pt x="590422" y="11049"/>
                </a:lnTo>
                <a:lnTo>
                  <a:pt x="593470" y="12826"/>
                </a:lnTo>
                <a:lnTo>
                  <a:pt x="649829" y="44645"/>
                </a:lnTo>
                <a:lnTo>
                  <a:pt x="673226" y="44323"/>
                </a:lnTo>
                <a:lnTo>
                  <a:pt x="675119" y="44323"/>
                </a:lnTo>
                <a:lnTo>
                  <a:pt x="599694" y="1777"/>
                </a:lnTo>
                <a:lnTo>
                  <a:pt x="5966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571625" y="4215764"/>
            <a:ext cx="561975" cy="103378"/>
          </a:xfrm>
          <a:custGeom>
            <a:avLst/>
            <a:gdLst/>
            <a:ahLst/>
            <a:cxnLst/>
            <a:rect l="l" t="t" r="r" b="b"/>
            <a:pathLst>
              <a:path w="561975" h="103378">
                <a:moveTo>
                  <a:pt x="536756" y="51625"/>
                </a:moveTo>
                <a:lnTo>
                  <a:pt x="466979" y="92329"/>
                </a:lnTo>
                <a:lnTo>
                  <a:pt x="465963" y="96266"/>
                </a:lnTo>
                <a:lnTo>
                  <a:pt x="469519" y="102362"/>
                </a:lnTo>
                <a:lnTo>
                  <a:pt x="473329" y="103378"/>
                </a:lnTo>
                <a:lnTo>
                  <a:pt x="551084" y="58039"/>
                </a:lnTo>
                <a:lnTo>
                  <a:pt x="549401" y="58039"/>
                </a:lnTo>
                <a:lnTo>
                  <a:pt x="549401" y="57150"/>
                </a:lnTo>
                <a:lnTo>
                  <a:pt x="546226" y="57150"/>
                </a:lnTo>
                <a:lnTo>
                  <a:pt x="536756" y="51625"/>
                </a:lnTo>
                <a:close/>
              </a:path>
              <a:path w="561975" h="103378">
                <a:moveTo>
                  <a:pt x="52597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525761" y="58039"/>
                </a:lnTo>
                <a:lnTo>
                  <a:pt x="536756" y="51625"/>
                </a:lnTo>
                <a:lnTo>
                  <a:pt x="525979" y="45339"/>
                </a:lnTo>
                <a:close/>
              </a:path>
              <a:path w="561975" h="103378">
                <a:moveTo>
                  <a:pt x="551112" y="45339"/>
                </a:moveTo>
                <a:lnTo>
                  <a:pt x="549401" y="45339"/>
                </a:lnTo>
                <a:lnTo>
                  <a:pt x="549401" y="58039"/>
                </a:lnTo>
                <a:lnTo>
                  <a:pt x="551084" y="58039"/>
                </a:lnTo>
                <a:lnTo>
                  <a:pt x="561975" y="51689"/>
                </a:lnTo>
                <a:lnTo>
                  <a:pt x="551112" y="45339"/>
                </a:lnTo>
                <a:close/>
              </a:path>
              <a:path w="561975" h="103378">
                <a:moveTo>
                  <a:pt x="546226" y="46101"/>
                </a:moveTo>
                <a:lnTo>
                  <a:pt x="536756" y="51625"/>
                </a:lnTo>
                <a:lnTo>
                  <a:pt x="546226" y="57150"/>
                </a:lnTo>
                <a:lnTo>
                  <a:pt x="546226" y="46101"/>
                </a:lnTo>
                <a:close/>
              </a:path>
              <a:path w="561975" h="103378">
                <a:moveTo>
                  <a:pt x="549401" y="46101"/>
                </a:moveTo>
                <a:lnTo>
                  <a:pt x="546226" y="46101"/>
                </a:lnTo>
                <a:lnTo>
                  <a:pt x="546226" y="57150"/>
                </a:lnTo>
                <a:lnTo>
                  <a:pt x="549401" y="57150"/>
                </a:lnTo>
                <a:lnTo>
                  <a:pt x="549401" y="46101"/>
                </a:lnTo>
                <a:close/>
              </a:path>
              <a:path w="561975" h="103378">
                <a:moveTo>
                  <a:pt x="473329" y="0"/>
                </a:moveTo>
                <a:lnTo>
                  <a:pt x="469519" y="1016"/>
                </a:lnTo>
                <a:lnTo>
                  <a:pt x="467741" y="3937"/>
                </a:lnTo>
                <a:lnTo>
                  <a:pt x="465963" y="6985"/>
                </a:lnTo>
                <a:lnTo>
                  <a:pt x="466979" y="10922"/>
                </a:lnTo>
                <a:lnTo>
                  <a:pt x="536756" y="51625"/>
                </a:lnTo>
                <a:lnTo>
                  <a:pt x="546226" y="46101"/>
                </a:lnTo>
                <a:lnTo>
                  <a:pt x="549401" y="46101"/>
                </a:lnTo>
                <a:lnTo>
                  <a:pt x="549401" y="45339"/>
                </a:lnTo>
                <a:lnTo>
                  <a:pt x="551112" y="45339"/>
                </a:lnTo>
                <a:lnTo>
                  <a:pt x="476376" y="1651"/>
                </a:lnTo>
                <a:lnTo>
                  <a:pt x="473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571625" y="4577841"/>
            <a:ext cx="561975" cy="103377"/>
          </a:xfrm>
          <a:custGeom>
            <a:avLst/>
            <a:gdLst/>
            <a:ahLst/>
            <a:cxnLst/>
            <a:rect l="l" t="t" r="r" b="b"/>
            <a:pathLst>
              <a:path w="561975" h="103377">
                <a:moveTo>
                  <a:pt x="536865" y="51688"/>
                </a:moveTo>
                <a:lnTo>
                  <a:pt x="466979" y="92455"/>
                </a:lnTo>
                <a:lnTo>
                  <a:pt x="465963" y="96265"/>
                </a:lnTo>
                <a:lnTo>
                  <a:pt x="469519" y="102362"/>
                </a:lnTo>
                <a:lnTo>
                  <a:pt x="473329" y="103377"/>
                </a:lnTo>
                <a:lnTo>
                  <a:pt x="551084" y="58038"/>
                </a:lnTo>
                <a:lnTo>
                  <a:pt x="549401" y="58038"/>
                </a:lnTo>
                <a:lnTo>
                  <a:pt x="549401" y="57150"/>
                </a:lnTo>
                <a:lnTo>
                  <a:pt x="546226" y="57150"/>
                </a:lnTo>
                <a:lnTo>
                  <a:pt x="536865" y="51688"/>
                </a:lnTo>
                <a:close/>
              </a:path>
              <a:path w="561975" h="103377">
                <a:moveTo>
                  <a:pt x="5259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25979" y="58038"/>
                </a:lnTo>
                <a:lnTo>
                  <a:pt x="536865" y="51688"/>
                </a:lnTo>
                <a:lnTo>
                  <a:pt x="525979" y="45338"/>
                </a:lnTo>
                <a:close/>
              </a:path>
              <a:path w="561975" h="103377">
                <a:moveTo>
                  <a:pt x="551084" y="45338"/>
                </a:moveTo>
                <a:lnTo>
                  <a:pt x="549401" y="45338"/>
                </a:lnTo>
                <a:lnTo>
                  <a:pt x="549401" y="58038"/>
                </a:lnTo>
                <a:lnTo>
                  <a:pt x="551084" y="58038"/>
                </a:lnTo>
                <a:lnTo>
                  <a:pt x="561975" y="51688"/>
                </a:lnTo>
                <a:lnTo>
                  <a:pt x="551084" y="45338"/>
                </a:lnTo>
                <a:close/>
              </a:path>
              <a:path w="561975" h="103377">
                <a:moveTo>
                  <a:pt x="546226" y="46227"/>
                </a:moveTo>
                <a:lnTo>
                  <a:pt x="536865" y="51688"/>
                </a:lnTo>
                <a:lnTo>
                  <a:pt x="546226" y="57150"/>
                </a:lnTo>
                <a:lnTo>
                  <a:pt x="546226" y="46227"/>
                </a:lnTo>
                <a:close/>
              </a:path>
              <a:path w="561975" h="103377">
                <a:moveTo>
                  <a:pt x="549401" y="46227"/>
                </a:moveTo>
                <a:lnTo>
                  <a:pt x="546226" y="46227"/>
                </a:lnTo>
                <a:lnTo>
                  <a:pt x="546226" y="57150"/>
                </a:lnTo>
                <a:lnTo>
                  <a:pt x="549401" y="57150"/>
                </a:lnTo>
                <a:lnTo>
                  <a:pt x="549401" y="46227"/>
                </a:lnTo>
                <a:close/>
              </a:path>
              <a:path w="561975" h="103377">
                <a:moveTo>
                  <a:pt x="473329" y="0"/>
                </a:moveTo>
                <a:lnTo>
                  <a:pt x="469519" y="1015"/>
                </a:lnTo>
                <a:lnTo>
                  <a:pt x="465963" y="7112"/>
                </a:lnTo>
                <a:lnTo>
                  <a:pt x="466979" y="10921"/>
                </a:lnTo>
                <a:lnTo>
                  <a:pt x="536865" y="51688"/>
                </a:lnTo>
                <a:lnTo>
                  <a:pt x="546226" y="46227"/>
                </a:lnTo>
                <a:lnTo>
                  <a:pt x="549401" y="46227"/>
                </a:lnTo>
                <a:lnTo>
                  <a:pt x="549401" y="45338"/>
                </a:lnTo>
                <a:lnTo>
                  <a:pt x="551084" y="45338"/>
                </a:lnTo>
                <a:lnTo>
                  <a:pt x="473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085850" y="4867275"/>
            <a:ext cx="45084" cy="495172"/>
          </a:xfrm>
          <a:custGeom>
            <a:avLst/>
            <a:gdLst/>
            <a:ahLst/>
            <a:cxnLst/>
            <a:rect l="l" t="t" r="r" b="b"/>
            <a:pathLst>
              <a:path w="45084" h="495172">
                <a:moveTo>
                  <a:pt x="45084" y="495172"/>
                </a:moveTo>
                <a:lnTo>
                  <a:pt x="25567" y="494810"/>
                </a:lnTo>
                <a:lnTo>
                  <a:pt x="10337" y="493836"/>
                </a:lnTo>
                <a:lnTo>
                  <a:pt x="1445" y="492418"/>
                </a:lnTo>
                <a:lnTo>
                  <a:pt x="0" y="3682"/>
                </a:lnTo>
                <a:lnTo>
                  <a:pt x="4428" y="2065"/>
                </a:lnTo>
                <a:lnTo>
                  <a:pt x="16344" y="770"/>
                </a:lnTo>
                <a:lnTo>
                  <a:pt x="336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304925" y="4867147"/>
            <a:ext cx="66675" cy="495281"/>
          </a:xfrm>
          <a:custGeom>
            <a:avLst/>
            <a:gdLst/>
            <a:ahLst/>
            <a:cxnLst/>
            <a:rect l="l" t="t" r="r" b="b"/>
            <a:pathLst>
              <a:path w="66675" h="495281">
                <a:moveTo>
                  <a:pt x="0" y="0"/>
                </a:moveTo>
                <a:lnTo>
                  <a:pt x="51900" y="2095"/>
                </a:lnTo>
                <a:lnTo>
                  <a:pt x="66675" y="489838"/>
                </a:lnTo>
                <a:lnTo>
                  <a:pt x="63604" y="491494"/>
                </a:lnTo>
                <a:lnTo>
                  <a:pt x="55019" y="492938"/>
                </a:lnTo>
                <a:lnTo>
                  <a:pt x="41856" y="494100"/>
                </a:lnTo>
                <a:lnTo>
                  <a:pt x="25056" y="494905"/>
                </a:lnTo>
                <a:lnTo>
                  <a:pt x="5555" y="49528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537460" y="4916423"/>
            <a:ext cx="1146048" cy="3977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545079" y="4916423"/>
            <a:ext cx="1036319" cy="3962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085850" y="4867275"/>
            <a:ext cx="45084" cy="495172"/>
          </a:xfrm>
          <a:custGeom>
            <a:avLst/>
            <a:gdLst/>
            <a:ahLst/>
            <a:cxnLst/>
            <a:rect l="l" t="t" r="r" b="b"/>
            <a:pathLst>
              <a:path w="45084" h="495172">
                <a:moveTo>
                  <a:pt x="45084" y="495172"/>
                </a:moveTo>
                <a:lnTo>
                  <a:pt x="25567" y="494810"/>
                </a:lnTo>
                <a:lnTo>
                  <a:pt x="10337" y="493836"/>
                </a:lnTo>
                <a:lnTo>
                  <a:pt x="1445" y="492418"/>
                </a:lnTo>
                <a:lnTo>
                  <a:pt x="0" y="3682"/>
                </a:lnTo>
                <a:lnTo>
                  <a:pt x="4428" y="2065"/>
                </a:lnTo>
                <a:lnTo>
                  <a:pt x="16344" y="770"/>
                </a:lnTo>
                <a:lnTo>
                  <a:pt x="336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304925" y="4867147"/>
            <a:ext cx="66675" cy="495281"/>
          </a:xfrm>
          <a:custGeom>
            <a:avLst/>
            <a:gdLst/>
            <a:ahLst/>
            <a:cxnLst/>
            <a:rect l="l" t="t" r="r" b="b"/>
            <a:pathLst>
              <a:path w="66675" h="495281">
                <a:moveTo>
                  <a:pt x="0" y="0"/>
                </a:moveTo>
                <a:lnTo>
                  <a:pt x="51900" y="2095"/>
                </a:lnTo>
                <a:lnTo>
                  <a:pt x="66675" y="489838"/>
                </a:lnTo>
                <a:lnTo>
                  <a:pt x="63604" y="491494"/>
                </a:lnTo>
                <a:lnTo>
                  <a:pt x="55019" y="492938"/>
                </a:lnTo>
                <a:lnTo>
                  <a:pt x="41856" y="494100"/>
                </a:lnTo>
                <a:lnTo>
                  <a:pt x="25056" y="494905"/>
                </a:lnTo>
                <a:lnTo>
                  <a:pt x="5555" y="49528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533650" y="4867147"/>
            <a:ext cx="1152525" cy="495300"/>
          </a:xfrm>
          <a:custGeom>
            <a:avLst/>
            <a:gdLst/>
            <a:ahLst/>
            <a:cxnLst/>
            <a:rect l="l" t="t" r="r" b="b"/>
            <a:pathLst>
              <a:path w="1152525" h="495300">
                <a:moveTo>
                  <a:pt x="0" y="495300"/>
                </a:moveTo>
                <a:lnTo>
                  <a:pt x="1152525" y="495300"/>
                </a:lnTo>
                <a:lnTo>
                  <a:pt x="1152525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537460" y="4916423"/>
            <a:ext cx="1146048" cy="3977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545079" y="4916423"/>
            <a:ext cx="1036319" cy="3962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619500" y="4914792"/>
            <a:ext cx="66675" cy="447655"/>
          </a:xfrm>
          <a:custGeom>
            <a:avLst/>
            <a:gdLst/>
            <a:ahLst/>
            <a:cxnLst/>
            <a:rect l="l" t="t" r="r" b="b"/>
            <a:pathLst>
              <a:path w="66675" h="447655">
                <a:moveTo>
                  <a:pt x="66675" y="447655"/>
                </a:moveTo>
                <a:lnTo>
                  <a:pt x="14768" y="445635"/>
                </a:lnTo>
                <a:lnTo>
                  <a:pt x="0" y="5568"/>
                </a:lnTo>
                <a:lnTo>
                  <a:pt x="3069" y="3901"/>
                </a:lnTo>
                <a:lnTo>
                  <a:pt x="11652" y="2428"/>
                </a:lnTo>
                <a:lnTo>
                  <a:pt x="24811" y="1230"/>
                </a:lnTo>
                <a:lnTo>
                  <a:pt x="41607" y="393"/>
                </a:lnTo>
                <a:lnTo>
                  <a:pt x="6110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895725" y="4914137"/>
            <a:ext cx="95250" cy="447623"/>
          </a:xfrm>
          <a:custGeom>
            <a:avLst/>
            <a:gdLst/>
            <a:ahLst/>
            <a:cxnLst/>
            <a:rect l="l" t="t" r="r" b="b"/>
            <a:pathLst>
              <a:path w="95250" h="447623">
                <a:moveTo>
                  <a:pt x="0" y="0"/>
                </a:moveTo>
                <a:lnTo>
                  <a:pt x="39201" y="703"/>
                </a:lnTo>
                <a:lnTo>
                  <a:pt x="82064" y="3926"/>
                </a:lnTo>
                <a:lnTo>
                  <a:pt x="95250" y="439800"/>
                </a:lnTo>
                <a:lnTo>
                  <a:pt x="93066" y="441475"/>
                </a:lnTo>
                <a:lnTo>
                  <a:pt x="48349" y="446579"/>
                </a:lnTo>
                <a:lnTo>
                  <a:pt x="30481" y="447259"/>
                </a:lnTo>
                <a:lnTo>
                  <a:pt x="10859" y="44762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4241165" y="4914900"/>
            <a:ext cx="45085" cy="447547"/>
          </a:xfrm>
          <a:custGeom>
            <a:avLst/>
            <a:gdLst/>
            <a:ahLst/>
            <a:cxnLst/>
            <a:rect l="l" t="t" r="r" b="b"/>
            <a:pathLst>
              <a:path w="45085" h="447547">
                <a:moveTo>
                  <a:pt x="45085" y="447547"/>
                </a:moveTo>
                <a:lnTo>
                  <a:pt x="25573" y="447185"/>
                </a:lnTo>
                <a:lnTo>
                  <a:pt x="10341" y="446211"/>
                </a:lnTo>
                <a:lnTo>
                  <a:pt x="1446" y="444793"/>
                </a:lnTo>
                <a:lnTo>
                  <a:pt x="0" y="3682"/>
                </a:lnTo>
                <a:lnTo>
                  <a:pt x="4430" y="2065"/>
                </a:lnTo>
                <a:lnTo>
                  <a:pt x="16350" y="770"/>
                </a:lnTo>
                <a:lnTo>
                  <a:pt x="33703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981575" y="4914772"/>
            <a:ext cx="76200" cy="495299"/>
          </a:xfrm>
          <a:custGeom>
            <a:avLst/>
            <a:gdLst/>
            <a:ahLst/>
            <a:cxnLst/>
            <a:rect l="l" t="t" r="r" b="b"/>
            <a:pathLst>
              <a:path w="76200" h="495299">
                <a:moveTo>
                  <a:pt x="0" y="0"/>
                </a:moveTo>
                <a:lnTo>
                  <a:pt x="38321" y="878"/>
                </a:lnTo>
                <a:lnTo>
                  <a:pt x="76198" y="6314"/>
                </a:lnTo>
                <a:lnTo>
                  <a:pt x="76200" y="488950"/>
                </a:lnTo>
                <a:lnTo>
                  <a:pt x="73493" y="490649"/>
                </a:lnTo>
                <a:lnTo>
                  <a:pt x="65854" y="492166"/>
                </a:lnTo>
                <a:lnTo>
                  <a:pt x="54006" y="493446"/>
                </a:lnTo>
                <a:lnTo>
                  <a:pt x="38672" y="494432"/>
                </a:lnTo>
                <a:lnTo>
                  <a:pt x="20574" y="495068"/>
                </a:lnTo>
                <a:lnTo>
                  <a:pt x="435" y="4952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790700" y="702970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0"/>
                </a:moveTo>
                <a:lnTo>
                  <a:pt x="0" y="3333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1790700" y="7658353"/>
            <a:ext cx="0" cy="409575"/>
          </a:xfrm>
          <a:custGeom>
            <a:avLst/>
            <a:gdLst/>
            <a:ahLst/>
            <a:cxnLst/>
            <a:rect l="l" t="t" r="r" b="b"/>
            <a:pathLst>
              <a:path w="0" h="409575">
                <a:moveTo>
                  <a:pt x="0" y="0"/>
                </a:moveTo>
                <a:lnTo>
                  <a:pt x="0" y="4095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238625" y="8320913"/>
            <a:ext cx="685800" cy="103377"/>
          </a:xfrm>
          <a:custGeom>
            <a:avLst/>
            <a:gdLst/>
            <a:ahLst/>
            <a:cxnLst/>
            <a:rect l="l" t="t" r="r" b="b"/>
            <a:pathLst>
              <a:path w="685800" h="103377">
                <a:moveTo>
                  <a:pt x="660690" y="51689"/>
                </a:moveTo>
                <a:lnTo>
                  <a:pt x="593851" y="90678"/>
                </a:lnTo>
                <a:lnTo>
                  <a:pt x="590803" y="92329"/>
                </a:lnTo>
                <a:lnTo>
                  <a:pt x="589788" y="96266"/>
                </a:lnTo>
                <a:lnTo>
                  <a:pt x="593344" y="102362"/>
                </a:lnTo>
                <a:lnTo>
                  <a:pt x="597153" y="103378"/>
                </a:lnTo>
                <a:lnTo>
                  <a:pt x="674909" y="58039"/>
                </a:lnTo>
                <a:lnTo>
                  <a:pt x="673226" y="58039"/>
                </a:lnTo>
                <a:lnTo>
                  <a:pt x="673226" y="57150"/>
                </a:lnTo>
                <a:lnTo>
                  <a:pt x="670051" y="57150"/>
                </a:lnTo>
                <a:lnTo>
                  <a:pt x="660690" y="51689"/>
                </a:lnTo>
                <a:close/>
              </a:path>
              <a:path w="685800" h="103377">
                <a:moveTo>
                  <a:pt x="649804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649804" y="58039"/>
                </a:lnTo>
                <a:lnTo>
                  <a:pt x="660690" y="51689"/>
                </a:lnTo>
                <a:lnTo>
                  <a:pt x="649804" y="45339"/>
                </a:lnTo>
                <a:close/>
              </a:path>
              <a:path w="685800" h="103377">
                <a:moveTo>
                  <a:pt x="674909" y="45339"/>
                </a:moveTo>
                <a:lnTo>
                  <a:pt x="673226" y="45339"/>
                </a:lnTo>
                <a:lnTo>
                  <a:pt x="673226" y="58039"/>
                </a:lnTo>
                <a:lnTo>
                  <a:pt x="674909" y="58039"/>
                </a:lnTo>
                <a:lnTo>
                  <a:pt x="685800" y="51689"/>
                </a:lnTo>
                <a:lnTo>
                  <a:pt x="674909" y="45339"/>
                </a:lnTo>
                <a:close/>
              </a:path>
              <a:path w="685800" h="103377">
                <a:moveTo>
                  <a:pt x="670051" y="46228"/>
                </a:moveTo>
                <a:lnTo>
                  <a:pt x="660690" y="51689"/>
                </a:lnTo>
                <a:lnTo>
                  <a:pt x="670051" y="57150"/>
                </a:lnTo>
                <a:lnTo>
                  <a:pt x="670051" y="46228"/>
                </a:lnTo>
                <a:close/>
              </a:path>
              <a:path w="685800" h="103377">
                <a:moveTo>
                  <a:pt x="673226" y="46228"/>
                </a:moveTo>
                <a:lnTo>
                  <a:pt x="670051" y="46228"/>
                </a:lnTo>
                <a:lnTo>
                  <a:pt x="670051" y="57150"/>
                </a:lnTo>
                <a:lnTo>
                  <a:pt x="673226" y="57150"/>
                </a:lnTo>
                <a:lnTo>
                  <a:pt x="673226" y="46228"/>
                </a:lnTo>
                <a:close/>
              </a:path>
              <a:path w="685800" h="103377">
                <a:moveTo>
                  <a:pt x="597153" y="0"/>
                </a:moveTo>
                <a:lnTo>
                  <a:pt x="593344" y="1016"/>
                </a:lnTo>
                <a:lnTo>
                  <a:pt x="591565" y="4064"/>
                </a:lnTo>
                <a:lnTo>
                  <a:pt x="589788" y="6985"/>
                </a:lnTo>
                <a:lnTo>
                  <a:pt x="590803" y="10922"/>
                </a:lnTo>
                <a:lnTo>
                  <a:pt x="660690" y="51689"/>
                </a:lnTo>
                <a:lnTo>
                  <a:pt x="670051" y="46228"/>
                </a:lnTo>
                <a:lnTo>
                  <a:pt x="673226" y="46228"/>
                </a:lnTo>
                <a:lnTo>
                  <a:pt x="673226" y="45339"/>
                </a:lnTo>
                <a:lnTo>
                  <a:pt x="674909" y="45339"/>
                </a:lnTo>
                <a:lnTo>
                  <a:pt x="5971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6324600" y="8349488"/>
            <a:ext cx="466725" cy="103377"/>
          </a:xfrm>
          <a:custGeom>
            <a:avLst/>
            <a:gdLst/>
            <a:ahLst/>
            <a:cxnLst/>
            <a:rect l="l" t="t" r="r" b="b"/>
            <a:pathLst>
              <a:path w="466725" h="103377">
                <a:moveTo>
                  <a:pt x="441615" y="51689"/>
                </a:moveTo>
                <a:lnTo>
                  <a:pt x="374776" y="90678"/>
                </a:lnTo>
                <a:lnTo>
                  <a:pt x="371728" y="92329"/>
                </a:lnTo>
                <a:lnTo>
                  <a:pt x="370713" y="96266"/>
                </a:lnTo>
                <a:lnTo>
                  <a:pt x="374269" y="102362"/>
                </a:lnTo>
                <a:lnTo>
                  <a:pt x="378078" y="103378"/>
                </a:lnTo>
                <a:lnTo>
                  <a:pt x="455834" y="58039"/>
                </a:lnTo>
                <a:lnTo>
                  <a:pt x="454151" y="58039"/>
                </a:lnTo>
                <a:lnTo>
                  <a:pt x="454151" y="57150"/>
                </a:lnTo>
                <a:lnTo>
                  <a:pt x="450976" y="57150"/>
                </a:lnTo>
                <a:lnTo>
                  <a:pt x="441615" y="51689"/>
                </a:lnTo>
                <a:close/>
              </a:path>
              <a:path w="466725" h="103377">
                <a:moveTo>
                  <a:pt x="43072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430729" y="58039"/>
                </a:lnTo>
                <a:lnTo>
                  <a:pt x="441615" y="51689"/>
                </a:lnTo>
                <a:lnTo>
                  <a:pt x="430729" y="45339"/>
                </a:lnTo>
                <a:close/>
              </a:path>
              <a:path w="466725" h="103377">
                <a:moveTo>
                  <a:pt x="455834" y="45339"/>
                </a:moveTo>
                <a:lnTo>
                  <a:pt x="454151" y="45339"/>
                </a:lnTo>
                <a:lnTo>
                  <a:pt x="454151" y="58039"/>
                </a:lnTo>
                <a:lnTo>
                  <a:pt x="455834" y="58039"/>
                </a:lnTo>
                <a:lnTo>
                  <a:pt x="466725" y="51689"/>
                </a:lnTo>
                <a:lnTo>
                  <a:pt x="455834" y="45339"/>
                </a:lnTo>
                <a:close/>
              </a:path>
              <a:path w="466725" h="103377">
                <a:moveTo>
                  <a:pt x="450976" y="46228"/>
                </a:moveTo>
                <a:lnTo>
                  <a:pt x="441615" y="51689"/>
                </a:lnTo>
                <a:lnTo>
                  <a:pt x="450976" y="57150"/>
                </a:lnTo>
                <a:lnTo>
                  <a:pt x="450976" y="46228"/>
                </a:lnTo>
                <a:close/>
              </a:path>
              <a:path w="466725" h="103377">
                <a:moveTo>
                  <a:pt x="454151" y="46228"/>
                </a:moveTo>
                <a:lnTo>
                  <a:pt x="450976" y="46228"/>
                </a:lnTo>
                <a:lnTo>
                  <a:pt x="450976" y="57150"/>
                </a:lnTo>
                <a:lnTo>
                  <a:pt x="454151" y="57150"/>
                </a:lnTo>
                <a:lnTo>
                  <a:pt x="454151" y="46228"/>
                </a:lnTo>
                <a:close/>
              </a:path>
              <a:path w="466725" h="103377">
                <a:moveTo>
                  <a:pt x="378078" y="0"/>
                </a:moveTo>
                <a:lnTo>
                  <a:pt x="374269" y="1016"/>
                </a:lnTo>
                <a:lnTo>
                  <a:pt x="372491" y="4064"/>
                </a:lnTo>
                <a:lnTo>
                  <a:pt x="370713" y="6985"/>
                </a:lnTo>
                <a:lnTo>
                  <a:pt x="371728" y="10922"/>
                </a:lnTo>
                <a:lnTo>
                  <a:pt x="441615" y="51689"/>
                </a:lnTo>
                <a:lnTo>
                  <a:pt x="450976" y="46228"/>
                </a:lnTo>
                <a:lnTo>
                  <a:pt x="454151" y="46228"/>
                </a:lnTo>
                <a:lnTo>
                  <a:pt x="454151" y="45339"/>
                </a:lnTo>
                <a:lnTo>
                  <a:pt x="455834" y="45339"/>
                </a:lnTo>
                <a:lnTo>
                  <a:pt x="3780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001014"/>
            <a:ext cx="64770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8888" sz="1500" spc="562">
                <a:latin typeface="Cambria Math"/>
                <a:cs typeface="Cambria Math"/>
              </a:rPr>
              <a:t> </a:t>
            </a:r>
            <a:r>
              <a:rPr dirty="0" smtClean="0" baseline="-38888" sz="1500" spc="532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994" y="1022603"/>
            <a:ext cx="17526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75">
                <a:latin typeface="Cambria Math"/>
                <a:cs typeface="Cambria Math"/>
              </a:rPr>
              <a:t> </a:t>
            </a: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15694" y="1077721"/>
            <a:ext cx="149351" cy="0"/>
          </a:xfrm>
          <a:custGeom>
            <a:avLst/>
            <a:gdLst/>
            <a:ahLst/>
            <a:cxnLst/>
            <a:rect l="l" t="t" r="r" b="b"/>
            <a:pathLst>
              <a:path w="149351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61130" y="1090929"/>
            <a:ext cx="7143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7777" sz="2100" spc="555">
                <a:latin typeface="Cambria Math"/>
                <a:cs typeface="Cambria Math"/>
              </a:rPr>
              <a:t> </a:t>
            </a:r>
            <a:r>
              <a:rPr dirty="0" smtClean="0" baseline="22222" sz="1500" spc="525">
                <a:latin typeface="Cambria Math"/>
                <a:cs typeface="Cambria Math"/>
              </a:rPr>
              <a:t> </a:t>
            </a:r>
            <a:r>
              <a:rPr dirty="0" smtClean="0" baseline="22222" sz="1500" spc="532">
                <a:latin typeface="Cambria Math"/>
                <a:cs typeface="Cambria Math"/>
              </a:rPr>
              <a:t> </a:t>
            </a:r>
            <a:r>
              <a:rPr dirty="0" smtClean="0" baseline="22222" sz="1500" spc="532">
                <a:latin typeface="Cambria Math"/>
                <a:cs typeface="Cambria Math"/>
              </a:rPr>
              <a:t> </a:t>
            </a:r>
            <a:r>
              <a:rPr dirty="0" smtClean="0" baseline="22222" sz="1500" spc="22">
                <a:latin typeface="Cambria Math"/>
                <a:cs typeface="Cambria Math"/>
              </a:rPr>
              <a:t> </a:t>
            </a:r>
            <a:r>
              <a:rPr dirty="0" smtClean="0" baseline="27777" sz="2100" spc="1102">
                <a:latin typeface="Cambria Math"/>
                <a:cs typeface="Cambria Math"/>
              </a:rPr>
              <a:t> </a:t>
            </a:r>
            <a:r>
              <a:rPr dirty="0" smtClean="0" baseline="27777" sz="2100" spc="104">
                <a:latin typeface="Cambria Math"/>
                <a:cs typeface="Cambria Math"/>
              </a:rPr>
              <a:t> </a:t>
            </a: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33571" y="895603"/>
            <a:ext cx="2419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46271" y="1077721"/>
            <a:ext cx="216712" cy="0"/>
          </a:xfrm>
          <a:custGeom>
            <a:avLst/>
            <a:gdLst/>
            <a:ahLst/>
            <a:cxnLst/>
            <a:rect l="l" t="t" r="r" b="b"/>
            <a:pathLst>
              <a:path w="216712" h="0">
                <a:moveTo>
                  <a:pt x="0" y="0"/>
                </a:moveTo>
                <a:lnTo>
                  <a:pt x="2167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506848" y="950214"/>
            <a:ext cx="9906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………….(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1827021"/>
            <a:ext cx="650875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8888" sz="1500" spc="600">
                <a:latin typeface="Cambria Math"/>
                <a:cs typeface="Cambria Math"/>
              </a:rPr>
              <a:t> </a:t>
            </a:r>
            <a:r>
              <a:rPr dirty="0" smtClean="0" baseline="-38888" sz="1500" spc="532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4517" y="1848865"/>
            <a:ext cx="17526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75">
                <a:latin typeface="Cambria Math"/>
                <a:cs typeface="Cambria Math"/>
              </a:rPr>
              <a:t> </a:t>
            </a: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15694" y="19037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30604" y="2550414"/>
            <a:ext cx="6623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2960751"/>
            <a:ext cx="294005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0" i="1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36877" y="2906014"/>
            <a:ext cx="3333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95">
                <a:latin typeface="Cambria Math"/>
                <a:cs typeface="Cambria Math"/>
              </a:rPr>
              <a:t> </a:t>
            </a: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82597" y="3101466"/>
            <a:ext cx="2419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49577" y="3088258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785873" y="2960751"/>
            <a:ext cx="117348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5280" algn="l"/>
                <a:tab pos="689610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2	</a:t>
            </a:r>
            <a:r>
              <a:rPr dirty="0" smtClean="0" sz="1400" spc="0">
                <a:latin typeface="Times New Roman"/>
                <a:cs typeface="Times New Roman"/>
              </a:rPr>
              <a:t>,	</a:t>
            </a:r>
            <a:r>
              <a:rPr dirty="0" smtClean="0" sz="1400" spc="5" i="1">
                <a:latin typeface="Times New Roman"/>
                <a:cs typeface="Times New Roman"/>
              </a:rPr>
              <a:t>b</a:t>
            </a:r>
            <a:r>
              <a:rPr dirty="0" smtClean="0" baseline="-12345" sz="1350" spc="7" i="1">
                <a:latin typeface="Times New Roman"/>
                <a:cs typeface="Times New Roman"/>
              </a:rPr>
              <a:t>1</a:t>
            </a:r>
            <a:r>
              <a:rPr dirty="0" smtClean="0" sz="1400" spc="0" i="1">
                <a:latin typeface="Times New Roman"/>
                <a:cs typeface="Times New Roman"/>
              </a:rPr>
              <a:t>=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11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79547" y="2906014"/>
            <a:ext cx="3352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5267" y="3101466"/>
            <a:ext cx="2419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92247" y="3088258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333115" y="2960751"/>
            <a:ext cx="73025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0" i="1">
                <a:latin typeface="Times New Roman"/>
                <a:cs typeface="Times New Roman"/>
              </a:rPr>
              <a:t>+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1</a:t>
            </a:r>
            <a:r>
              <a:rPr dirty="0" smtClean="0" baseline="-12345" sz="1350" spc="0" i="1">
                <a:latin typeface="Times New Roman"/>
                <a:cs typeface="Times New Roman"/>
              </a:rPr>
              <a:t>2 </a:t>
            </a:r>
            <a:r>
              <a:rPr dirty="0" smtClean="0" baseline="-12345" sz="1350" spc="-15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i="1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143304" y="3562222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35176" y="3436239"/>
            <a:ext cx="5784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7222" sz="1500" spc="509">
                <a:latin typeface="Cambria Math"/>
                <a:cs typeface="Cambria Math"/>
              </a:rPr>
              <a:t> </a:t>
            </a:r>
            <a:r>
              <a:rPr dirty="0" smtClean="0" baseline="45138" sz="1200" spc="450">
                <a:latin typeface="Cambria Math"/>
                <a:cs typeface="Cambria Math"/>
              </a:rPr>
              <a:t> </a:t>
            </a:r>
            <a:r>
              <a:rPr dirty="0" smtClean="0" baseline="45138" sz="1200" spc="450">
                <a:latin typeface="Cambria Math"/>
                <a:cs typeface="Cambria Math"/>
              </a:rPr>
              <a:t>  </a:t>
            </a:r>
            <a:r>
              <a:rPr dirty="0" smtClean="0" baseline="45138" sz="1200" spc="-11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95">
                <a:latin typeface="Cambria Math"/>
                <a:cs typeface="Cambria Math"/>
              </a:rPr>
              <a:t>(</a:t>
            </a:r>
            <a:r>
              <a:rPr dirty="0" smtClean="0" sz="1400" spc="43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0604" y="3702430"/>
            <a:ext cx="1657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0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76145" y="3522090"/>
            <a:ext cx="1720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56129" y="3562222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871217" y="3355466"/>
            <a:ext cx="1003935" cy="305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809" sz="2100" spc="1102">
                <a:latin typeface="Cambria Math"/>
                <a:cs typeface="Cambria Math"/>
              </a:rPr>
              <a:t> </a:t>
            </a:r>
            <a:r>
              <a:rPr dirty="0" smtClean="0" baseline="-23809" sz="2100" spc="-7">
                <a:latin typeface="Cambria Math"/>
                <a:cs typeface="Cambria Math"/>
              </a:rPr>
              <a:t> </a:t>
            </a: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335">
                <a:latin typeface="Cambria Math"/>
                <a:cs typeface="Cambria Math"/>
              </a:rPr>
              <a:t> </a:t>
            </a: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335">
                <a:latin typeface="Cambria Math"/>
                <a:cs typeface="Cambria Math"/>
              </a:rPr>
              <a:t> </a:t>
            </a:r>
            <a:r>
              <a:rPr dirty="0" smtClean="0" baseline="-25793" sz="2100" spc="150">
                <a:latin typeface="Cambria Math"/>
                <a:cs typeface="Cambria Math"/>
              </a:rPr>
              <a:t>)</a:t>
            </a:r>
            <a:r>
              <a:rPr dirty="0" smtClean="0" baseline="-25793" sz="2100" spc="112">
                <a:latin typeface="Cambria Math"/>
                <a:cs typeface="Cambria Math"/>
              </a:rPr>
              <a:t> </a:t>
            </a:r>
            <a:r>
              <a:rPr dirty="0" smtClean="0" baseline="-23809" sz="2100" spc="1102">
                <a:latin typeface="Cambria Math"/>
                <a:cs typeface="Cambria Math"/>
              </a:rPr>
              <a:t> </a:t>
            </a:r>
            <a:r>
              <a:rPr dirty="0" smtClean="0" baseline="-23809" sz="2100" spc="120">
                <a:latin typeface="Cambria Math"/>
                <a:cs typeface="Cambria Math"/>
              </a:rPr>
              <a:t> </a:t>
            </a:r>
            <a:r>
              <a:rPr dirty="0" smtClean="0" baseline="-23809" sz="2100" spc="787">
                <a:latin typeface="Cambria Math"/>
                <a:cs typeface="Cambria Math"/>
              </a:rPr>
              <a:t> </a:t>
            </a:r>
            <a:endParaRPr baseline="-23809" sz="21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37917" y="3626739"/>
            <a:ext cx="351790" cy="423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ts val="1100"/>
              </a:lnSpc>
              <a:spcBef>
                <a:spcPts val="15"/>
              </a:spcBef>
            </a:pPr>
            <a:endParaRPr sz="1100"/>
          </a:p>
          <a:p>
            <a:pPr marL="60960">
              <a:lnSpc>
                <a:spcPct val="100000"/>
              </a:lnSpc>
            </a:pPr>
            <a:r>
              <a:rPr dirty="0" smtClean="0" sz="1000" spc="495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30195" y="3522090"/>
            <a:ext cx="1720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30604" y="4115942"/>
            <a:ext cx="6261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[</a:t>
            </a:r>
            <a:r>
              <a:rPr dirty="0" smtClean="0" baseline="47222" sz="1500" spc="419">
                <a:latin typeface="Cambria Math"/>
                <a:cs typeface="Cambria Math"/>
              </a:rPr>
              <a:t> </a:t>
            </a:r>
            <a:r>
              <a:rPr dirty="0" smtClean="0" baseline="45138" sz="1200" spc="450">
                <a:latin typeface="Cambria Math"/>
                <a:cs typeface="Cambria Math"/>
              </a:rPr>
              <a:t>  </a:t>
            </a:r>
            <a:endParaRPr baseline="45138" sz="12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45082" y="3991990"/>
            <a:ext cx="21590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2565" algn="l"/>
              </a:tabLst>
            </a:pP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15" u="heavy">
                <a:latin typeface="Cambria Math"/>
                <a:cs typeface="Cambria Math"/>
              </a:rPr>
              <a:t> </a:t>
            </a:r>
            <a:r>
              <a:rPr dirty="0" smtClean="0" sz="1000" spc="35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32405" y="4111370"/>
            <a:ext cx="211454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199385" y="4046854"/>
            <a:ext cx="283768" cy="0"/>
          </a:xfrm>
          <a:custGeom>
            <a:avLst/>
            <a:gdLst/>
            <a:ahLst/>
            <a:cxnLst/>
            <a:rect l="l" t="t" r="r" b="b"/>
            <a:pathLst>
              <a:path w="283768" h="0">
                <a:moveTo>
                  <a:pt x="0" y="0"/>
                </a:moveTo>
                <a:lnTo>
                  <a:pt x="2837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557782" y="4404994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545082" y="4274438"/>
            <a:ext cx="1123315" cy="328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923925" algn="l"/>
              </a:tabLst>
            </a:pP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r>
              <a:rPr dirty="0" smtClean="0" sz="800" spc="300">
                <a:latin typeface="Cambria Math"/>
                <a:cs typeface="Cambria Math"/>
              </a:rPr>
              <a:t>	</a:t>
            </a: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12366" y="4277486"/>
            <a:ext cx="12001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3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94661" y="4364862"/>
            <a:ext cx="1720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89733" y="4274438"/>
            <a:ext cx="574675" cy="2273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809" sz="2100" spc="1102">
                <a:latin typeface="Cambria Math"/>
                <a:cs typeface="Cambria Math"/>
              </a:rPr>
              <a:t> </a:t>
            </a:r>
            <a:r>
              <a:rPr dirty="0" smtClean="0" baseline="-23809" sz="2100" spc="-7">
                <a:latin typeface="Cambria Math"/>
                <a:cs typeface="Cambria Math"/>
              </a:rPr>
              <a:t> </a:t>
            </a: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340">
                <a:latin typeface="Cambria Math"/>
                <a:cs typeface="Cambria Math"/>
              </a:rPr>
              <a:t> </a:t>
            </a:r>
            <a:r>
              <a:rPr dirty="0" smtClean="0" baseline="11111" sz="1500" spc="41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74645" y="4404994"/>
            <a:ext cx="381304" cy="0"/>
          </a:xfrm>
          <a:custGeom>
            <a:avLst/>
            <a:gdLst/>
            <a:ahLst/>
            <a:cxnLst/>
            <a:rect l="l" t="t" r="r" b="b"/>
            <a:pathLst>
              <a:path w="381304" h="0">
                <a:moveTo>
                  <a:pt x="0" y="0"/>
                </a:moveTo>
                <a:lnTo>
                  <a:pt x="3813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743326" y="4115942"/>
            <a:ext cx="984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30604" y="4713350"/>
            <a:ext cx="21539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91894" y="5249544"/>
            <a:ext cx="185928" cy="0"/>
          </a:xfrm>
          <a:custGeom>
            <a:avLst/>
            <a:gdLst/>
            <a:ahLst/>
            <a:cxnLst/>
            <a:rect l="l" t="t" r="r" b="b"/>
            <a:pathLst>
              <a:path w="185928" h="0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509139" y="5249544"/>
            <a:ext cx="371856" cy="0"/>
          </a:xfrm>
          <a:custGeom>
            <a:avLst/>
            <a:gdLst/>
            <a:ahLst/>
            <a:cxnLst/>
            <a:rect l="l" t="t" r="r" b="b"/>
            <a:pathLst>
              <a:path w="371856" h="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30604" y="5318632"/>
            <a:ext cx="704215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45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[</a:t>
            </a:r>
            <a:r>
              <a:rPr dirty="0" smtClean="0" sz="1400" spc="125">
                <a:latin typeface="Cambria Math"/>
                <a:cs typeface="Cambria Math"/>
              </a:rPr>
              <a:t> </a:t>
            </a:r>
            <a:r>
              <a:rPr dirty="0" smtClean="0" baseline="-25000" sz="1500" spc="532">
                <a:latin typeface="Cambria Math"/>
                <a:cs typeface="Cambria Math"/>
              </a:rPr>
              <a:t> </a:t>
            </a:r>
            <a:endParaRPr baseline="-25000" sz="15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79194" y="5118988"/>
            <a:ext cx="207010" cy="328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43429" y="5122036"/>
            <a:ext cx="1320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30298" y="5209412"/>
            <a:ext cx="1720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23845" y="5118988"/>
            <a:ext cx="567055" cy="2273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809" sz="2100" spc="1102">
                <a:latin typeface="Cambria Math"/>
                <a:cs typeface="Cambria Math"/>
              </a:rPr>
              <a:t> </a:t>
            </a:r>
            <a:r>
              <a:rPr dirty="0" smtClean="0" baseline="-23809" sz="2100" spc="1102">
                <a:latin typeface="Cambria Math"/>
                <a:cs typeface="Cambria Math"/>
              </a:rPr>
              <a:t> </a:t>
            </a: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345">
                <a:latin typeface="Cambria Math"/>
                <a:cs typeface="Cambria Math"/>
              </a:rPr>
              <a:t> </a:t>
            </a: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691894" y="5606160"/>
            <a:ext cx="185928" cy="0"/>
          </a:xfrm>
          <a:custGeom>
            <a:avLst/>
            <a:gdLst/>
            <a:ahLst/>
            <a:cxnLst/>
            <a:rect l="l" t="t" r="r" b="b"/>
            <a:pathLst>
              <a:path w="185928" h="0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444242" y="5314060"/>
            <a:ext cx="353695" cy="490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9385">
              <a:lnSpc>
                <a:spcPct val="100000"/>
              </a:lnSpc>
            </a:pP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79194" y="5670676"/>
            <a:ext cx="20701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35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82698" y="5478652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456942" y="5606160"/>
            <a:ext cx="186232" cy="0"/>
          </a:xfrm>
          <a:custGeom>
            <a:avLst/>
            <a:gdLst/>
            <a:ahLst/>
            <a:cxnLst/>
            <a:rect l="l" t="t" r="r" b="b"/>
            <a:pathLst>
              <a:path w="186232" h="0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2869819" y="5318632"/>
            <a:ext cx="984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30604" y="6278752"/>
            <a:ext cx="44970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784604" y="1982723"/>
            <a:ext cx="489204" cy="131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884933" y="1975865"/>
            <a:ext cx="3111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2=0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822704" y="1115567"/>
            <a:ext cx="489204" cy="1310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930654" y="1108709"/>
            <a:ext cx="3041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a2</a:t>
            </a:r>
            <a:r>
              <a:rPr dirty="0" smtClean="0" sz="1100" spc="-10">
                <a:latin typeface="Calibri"/>
                <a:cs typeface="Calibri"/>
              </a:rPr>
              <a:t>=</a:t>
            </a:r>
            <a:r>
              <a:rPr dirty="0" smtClean="0" sz="1100" spc="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819275" y="914399"/>
            <a:ext cx="0" cy="361950"/>
          </a:xfrm>
          <a:custGeom>
            <a:avLst/>
            <a:gdLst/>
            <a:ahLst/>
            <a:cxnLst/>
            <a:rect l="l" t="t" r="r" b="b"/>
            <a:pathLst>
              <a:path w="0" h="361950">
                <a:moveTo>
                  <a:pt x="0" y="0"/>
                </a:moveTo>
                <a:lnTo>
                  <a:pt x="0" y="3619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437764" y="1015110"/>
            <a:ext cx="962025" cy="103377"/>
          </a:xfrm>
          <a:custGeom>
            <a:avLst/>
            <a:gdLst/>
            <a:ahLst/>
            <a:cxnLst/>
            <a:rect l="l" t="t" r="r" b="b"/>
            <a:pathLst>
              <a:path w="962025" h="103377">
                <a:moveTo>
                  <a:pt x="936915" y="51689"/>
                </a:moveTo>
                <a:lnTo>
                  <a:pt x="867029" y="92455"/>
                </a:lnTo>
                <a:lnTo>
                  <a:pt x="866013" y="96266"/>
                </a:lnTo>
                <a:lnTo>
                  <a:pt x="869569" y="102362"/>
                </a:lnTo>
                <a:lnTo>
                  <a:pt x="873379" y="103377"/>
                </a:lnTo>
                <a:lnTo>
                  <a:pt x="951134" y="58039"/>
                </a:lnTo>
                <a:lnTo>
                  <a:pt x="949451" y="58039"/>
                </a:lnTo>
                <a:lnTo>
                  <a:pt x="949451" y="57150"/>
                </a:lnTo>
                <a:lnTo>
                  <a:pt x="946276" y="57150"/>
                </a:lnTo>
                <a:lnTo>
                  <a:pt x="936915" y="51689"/>
                </a:lnTo>
                <a:close/>
              </a:path>
              <a:path w="962025" h="103377">
                <a:moveTo>
                  <a:pt x="92602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926029" y="58039"/>
                </a:lnTo>
                <a:lnTo>
                  <a:pt x="936915" y="51689"/>
                </a:lnTo>
                <a:lnTo>
                  <a:pt x="926029" y="45339"/>
                </a:lnTo>
                <a:close/>
              </a:path>
              <a:path w="962025" h="103377">
                <a:moveTo>
                  <a:pt x="951134" y="45339"/>
                </a:moveTo>
                <a:lnTo>
                  <a:pt x="949451" y="45339"/>
                </a:lnTo>
                <a:lnTo>
                  <a:pt x="949451" y="58039"/>
                </a:lnTo>
                <a:lnTo>
                  <a:pt x="951134" y="58039"/>
                </a:lnTo>
                <a:lnTo>
                  <a:pt x="962025" y="51689"/>
                </a:lnTo>
                <a:lnTo>
                  <a:pt x="951134" y="45339"/>
                </a:lnTo>
                <a:close/>
              </a:path>
              <a:path w="962025" h="103377">
                <a:moveTo>
                  <a:pt x="946276" y="46227"/>
                </a:moveTo>
                <a:lnTo>
                  <a:pt x="936915" y="51689"/>
                </a:lnTo>
                <a:lnTo>
                  <a:pt x="946276" y="57150"/>
                </a:lnTo>
                <a:lnTo>
                  <a:pt x="946276" y="46227"/>
                </a:lnTo>
                <a:close/>
              </a:path>
              <a:path w="962025" h="103377">
                <a:moveTo>
                  <a:pt x="949451" y="46227"/>
                </a:moveTo>
                <a:lnTo>
                  <a:pt x="946276" y="46227"/>
                </a:lnTo>
                <a:lnTo>
                  <a:pt x="946276" y="57150"/>
                </a:lnTo>
                <a:lnTo>
                  <a:pt x="949451" y="57150"/>
                </a:lnTo>
                <a:lnTo>
                  <a:pt x="949451" y="46227"/>
                </a:lnTo>
                <a:close/>
              </a:path>
              <a:path w="962025" h="103377">
                <a:moveTo>
                  <a:pt x="873379" y="0"/>
                </a:moveTo>
                <a:lnTo>
                  <a:pt x="869569" y="1016"/>
                </a:lnTo>
                <a:lnTo>
                  <a:pt x="866013" y="7112"/>
                </a:lnTo>
                <a:lnTo>
                  <a:pt x="867029" y="10922"/>
                </a:lnTo>
                <a:lnTo>
                  <a:pt x="936915" y="51689"/>
                </a:lnTo>
                <a:lnTo>
                  <a:pt x="946276" y="46227"/>
                </a:lnTo>
                <a:lnTo>
                  <a:pt x="949451" y="46227"/>
                </a:lnTo>
                <a:lnTo>
                  <a:pt x="949451" y="45339"/>
                </a:lnTo>
                <a:lnTo>
                  <a:pt x="951134" y="45339"/>
                </a:lnTo>
                <a:lnTo>
                  <a:pt x="8733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819275" y="1695195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0"/>
                </a:moveTo>
                <a:lnTo>
                  <a:pt x="0" y="4000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288915" cy="4238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gui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 Jun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Typ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 marR="16256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just" marL="421005" marR="74295" indent="-228600">
              <a:lnSpc>
                <a:spcPct val="110000"/>
              </a:lnSpc>
              <a:buFont typeface="Times New Roman"/>
              <a:buAutoNum type="arabicPeriod"/>
              <a:tabLst>
                <a:tab pos="421005" algn="l"/>
              </a:tabLst>
            </a:pP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-t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e T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Jun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5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es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ee)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 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top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"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lines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421005" marR="51435" indent="-228600">
              <a:lnSpc>
                <a:spcPts val="1860"/>
              </a:lnSpc>
              <a:spcBef>
                <a:spcPts val="80"/>
              </a:spcBef>
              <a:buFont typeface="Times New Roman"/>
              <a:buAutoNum type="arabicPeriod"/>
              <a:tabLst>
                <a:tab pos="421005" algn="l"/>
              </a:tabLst>
            </a:pP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-Type T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Jun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 i="1">
                <a:latin typeface="Times New Roman"/>
                <a:cs typeface="Times New Roman"/>
              </a:rPr>
              <a:t>Shunt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ee)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as 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endParaRPr sz="1400">
              <a:latin typeface="Times New Roman"/>
              <a:cs typeface="Times New Roman"/>
            </a:endParaRPr>
          </a:p>
          <a:p>
            <a:pPr marL="421005" marR="153670">
              <a:lnSpc>
                <a:spcPts val="1850"/>
              </a:lnSpc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21005" indent="-228600">
              <a:lnSpc>
                <a:spcPct val="100000"/>
              </a:lnSpc>
              <a:spcBef>
                <a:spcPts val="75"/>
              </a:spcBef>
              <a:buFont typeface="Times New Roman"/>
              <a:buAutoNum type="arabicPeriod" startAt="3"/>
              <a:tabLst>
                <a:tab pos="421005" algn="l"/>
                <a:tab pos="276225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ic T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gu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de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junct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: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 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421005" marR="422275">
              <a:lnSpc>
                <a:spcPct val="110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effe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21005" marR="405130" indent="-228600">
              <a:lnSpc>
                <a:spcPts val="1860"/>
              </a:lnSpc>
              <a:spcBef>
                <a:spcPts val="80"/>
              </a:spcBef>
              <a:buFont typeface="Times New Roman"/>
              <a:buAutoNum type="arabicPeriod" startAt="4"/>
              <a:tabLst>
                <a:tab pos="421005" algn="l"/>
                <a:tab pos="316928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Hyb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id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uide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Junc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ide </a:t>
            </a:r>
            <a:r>
              <a:rPr dirty="0" smtClean="0" sz="1400" spc="-2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endParaRPr sz="1400">
              <a:latin typeface="Times New Roman"/>
              <a:cs typeface="Times New Roman"/>
            </a:endParaRPr>
          </a:p>
          <a:p>
            <a:pPr marL="421005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endParaRPr sz="1400">
              <a:latin typeface="Times New Roman"/>
              <a:cs typeface="Times New Roman"/>
            </a:endParaRPr>
          </a:p>
          <a:p>
            <a:pPr marL="42100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650" y="5419470"/>
            <a:ext cx="2657475" cy="1866900"/>
          </a:xfrm>
          <a:custGeom>
            <a:avLst/>
            <a:gdLst/>
            <a:ahLst/>
            <a:cxnLst/>
            <a:rect l="l" t="t" r="r" b="b"/>
            <a:pathLst>
              <a:path w="2657475" h="1866900">
                <a:moveTo>
                  <a:pt x="0" y="1866900"/>
                </a:moveTo>
                <a:lnTo>
                  <a:pt x="2657475" y="1866900"/>
                </a:lnTo>
                <a:lnTo>
                  <a:pt x="2657475" y="0"/>
                </a:lnTo>
                <a:lnTo>
                  <a:pt x="0" y="0"/>
                </a:lnTo>
                <a:lnTo>
                  <a:pt x="0" y="18669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13460" y="5468111"/>
            <a:ext cx="2650236" cy="17693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97280" y="5469635"/>
            <a:ext cx="2465832" cy="1639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971925" y="5419470"/>
            <a:ext cx="2581275" cy="1866900"/>
          </a:xfrm>
          <a:custGeom>
            <a:avLst/>
            <a:gdLst/>
            <a:ahLst/>
            <a:cxnLst/>
            <a:rect l="l" t="t" r="r" b="b"/>
            <a:pathLst>
              <a:path w="2581275" h="1866900">
                <a:moveTo>
                  <a:pt x="0" y="1866900"/>
                </a:moveTo>
                <a:lnTo>
                  <a:pt x="2581275" y="1866900"/>
                </a:lnTo>
                <a:lnTo>
                  <a:pt x="2581275" y="0"/>
                </a:lnTo>
                <a:lnTo>
                  <a:pt x="0" y="0"/>
                </a:lnTo>
                <a:lnTo>
                  <a:pt x="0" y="18669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974591" y="5468111"/>
            <a:ext cx="2575560" cy="17693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058411" y="5469635"/>
            <a:ext cx="2389632" cy="15438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009650" y="7772513"/>
            <a:ext cx="2838450" cy="1876425"/>
          </a:xfrm>
          <a:custGeom>
            <a:avLst/>
            <a:gdLst/>
            <a:ahLst/>
            <a:cxnLst/>
            <a:rect l="l" t="t" r="r" b="b"/>
            <a:pathLst>
              <a:path w="2838450" h="1876425">
                <a:moveTo>
                  <a:pt x="0" y="1876425"/>
                </a:moveTo>
                <a:lnTo>
                  <a:pt x="2838450" y="1876425"/>
                </a:lnTo>
                <a:lnTo>
                  <a:pt x="2838450" y="0"/>
                </a:lnTo>
                <a:lnTo>
                  <a:pt x="0" y="0"/>
                </a:lnTo>
                <a:lnTo>
                  <a:pt x="0" y="187642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013460" y="7821167"/>
            <a:ext cx="2831591" cy="17785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335024" y="7822691"/>
            <a:ext cx="2407920" cy="17221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095750" y="7772513"/>
            <a:ext cx="2581275" cy="1876425"/>
          </a:xfrm>
          <a:custGeom>
            <a:avLst/>
            <a:gdLst/>
            <a:ahLst/>
            <a:cxnLst/>
            <a:rect l="l" t="t" r="r" b="b"/>
            <a:pathLst>
              <a:path w="2581275" h="1876425">
                <a:moveTo>
                  <a:pt x="0" y="1876425"/>
                </a:moveTo>
                <a:lnTo>
                  <a:pt x="2581275" y="1876425"/>
                </a:lnTo>
                <a:lnTo>
                  <a:pt x="2581275" y="0"/>
                </a:lnTo>
                <a:lnTo>
                  <a:pt x="0" y="0"/>
                </a:lnTo>
                <a:lnTo>
                  <a:pt x="0" y="187642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099559" y="7821167"/>
            <a:ext cx="2574036" cy="17785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183379" y="7822691"/>
            <a:ext cx="2389631" cy="17769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264157"/>
            <a:ext cx="4914900" cy="6258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rinc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ype T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Junc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0"/>
              </a:spcBef>
            </a:pPr>
            <a:endParaRPr sz="950"/>
          </a:p>
          <a:p>
            <a:pPr marL="12700" marR="39370">
              <a:lnSpc>
                <a:spcPct val="110700"/>
              </a:lnSpc>
            </a:pPr>
            <a:r>
              <a:rPr dirty="0" smtClean="0" sz="140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 ar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two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 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lphaLcParenR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arm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arm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2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67665" marR="1677035" indent="-127000">
              <a:lnSpc>
                <a:spcPct val="17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crew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endParaRPr sz="1400">
              <a:latin typeface="Times New Roman"/>
              <a:cs typeface="Times New Roman"/>
            </a:endParaRPr>
          </a:p>
          <a:p>
            <a:pPr marL="365760" marR="1559560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or capac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dia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365760" marR="1835150">
              <a:lnSpc>
                <a:spcPct val="17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be no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5"/>
              </a:spcBef>
            </a:pPr>
            <a:endParaRPr sz="1000"/>
          </a:p>
          <a:p>
            <a:pPr marL="469265" marR="1270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arm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30746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baseline="-12345" sz="1350" spc="0" b="1">
                <a:latin typeface="Times New Roman"/>
                <a:cs typeface="Times New Roman"/>
              </a:rPr>
              <a:t>3 </a:t>
            </a:r>
            <a:r>
              <a:rPr dirty="0" smtClean="0" baseline="-12345" sz="135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 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baseline="-12345" sz="1350" spc="-15" b="1">
                <a:latin typeface="Times New Roman"/>
                <a:cs typeface="Times New Roman"/>
              </a:rPr>
              <a:t>2</a:t>
            </a:r>
            <a:r>
              <a:rPr dirty="0" smtClean="0" baseline="-12345" sz="1350" spc="0" b="1">
                <a:latin typeface="Times New Roman"/>
                <a:cs typeface="Times New Roman"/>
              </a:rPr>
              <a:t>3 </a:t>
            </a:r>
            <a:r>
              <a:rPr dirty="0" smtClean="0" baseline="-12345" sz="135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(bo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 </a:t>
            </a: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opp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ite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gns)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9036303"/>
            <a:ext cx="2305685" cy="601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21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3</a:t>
            </a:r>
            <a:r>
              <a:rPr dirty="0" smtClean="0" baseline="-12345" sz="1350" spc="0">
                <a:latin typeface="Times New Roman"/>
                <a:cs typeface="Times New Roman"/>
              </a:rPr>
              <a:t>1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32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8036432"/>
            <a:ext cx="1761998" cy="854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581525" y="2660903"/>
            <a:ext cx="2771775" cy="2743200"/>
          </a:xfrm>
          <a:custGeom>
            <a:avLst/>
            <a:gdLst/>
            <a:ahLst/>
            <a:cxnLst/>
            <a:rect l="l" t="t" r="r" b="b"/>
            <a:pathLst>
              <a:path w="2771775" h="2743200">
                <a:moveTo>
                  <a:pt x="0" y="2743200"/>
                </a:moveTo>
                <a:lnTo>
                  <a:pt x="2771775" y="2743200"/>
                </a:lnTo>
                <a:lnTo>
                  <a:pt x="2771775" y="0"/>
                </a:lnTo>
                <a:lnTo>
                  <a:pt x="0" y="0"/>
                </a:lnTo>
                <a:lnTo>
                  <a:pt x="0" y="27432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584191" y="2709671"/>
            <a:ext cx="2766060" cy="2645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687823" y="2709671"/>
            <a:ext cx="2569464" cy="24932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98397"/>
            <a:ext cx="5059680" cy="1198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(each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n(r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)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11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31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178682"/>
            <a:ext cx="5273040" cy="1908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13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-1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2991485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i.e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438357"/>
            <a:ext cx="1524000" cy="1111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696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21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-1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3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31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12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3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32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13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-1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23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8954" y="5438998"/>
            <a:ext cx="144145" cy="734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693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>
                <a:latin typeface="Times New Roman"/>
                <a:cs typeface="Times New Roman"/>
              </a:rPr>
              <a:t> II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0107" y="6310756"/>
            <a:ext cx="2038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III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7035037"/>
            <a:ext cx="4688840" cy="2233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prope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8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00012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IV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III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III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1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S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 IV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3000" y="2235834"/>
            <a:ext cx="1646808" cy="7988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143000" y="7412735"/>
            <a:ext cx="2729992" cy="3498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77061"/>
            <a:ext cx="5247005" cy="2190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1844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not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404495">
              <a:lnSpc>
                <a:spcPct val="11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an 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orly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5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ear arm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4223" y="3637406"/>
            <a:ext cx="4267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088508"/>
            <a:ext cx="5229225" cy="4042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rinc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5" b="1">
                <a:latin typeface="Times New Roman"/>
                <a:cs typeface="Times New Roman"/>
              </a:rPr>
              <a:t>(</a:t>
            </a: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ype T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Junc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 marR="60325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If two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fed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5748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297815" indent="-457200">
              <a:lnSpc>
                <a:spcPts val="3050"/>
              </a:lnSpc>
              <a:spcBef>
                <a:spcPts val="13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baseline="7936" sz="2100" spc="-7">
                <a:latin typeface="Times New Roman"/>
                <a:cs typeface="Times New Roman"/>
              </a:rPr>
              <a:t>S</a:t>
            </a:r>
            <a:r>
              <a:rPr dirty="0" smtClean="0" sz="900" spc="5">
                <a:latin typeface="Times New Roman"/>
                <a:cs typeface="Times New Roman"/>
              </a:rPr>
              <a:t>1</a:t>
            </a:r>
            <a:r>
              <a:rPr dirty="0" smtClean="0" sz="900" spc="0">
                <a:latin typeface="Times New Roman"/>
                <a:cs typeface="Times New Roman"/>
              </a:rPr>
              <a:t>3 </a:t>
            </a:r>
            <a:r>
              <a:rPr dirty="0" smtClean="0" sz="900" spc="-100">
                <a:latin typeface="Times New Roman"/>
                <a:cs typeface="Times New Roman"/>
              </a:rPr>
              <a:t> </a:t>
            </a:r>
            <a:r>
              <a:rPr dirty="0" smtClean="0" baseline="7936" sz="2100" spc="0">
                <a:latin typeface="Times New Roman"/>
                <a:cs typeface="Times New Roman"/>
              </a:rPr>
              <a:t>= </a:t>
            </a:r>
            <a:r>
              <a:rPr dirty="0" smtClean="0" baseline="7936" sz="2100" spc="-30">
                <a:latin typeface="Times New Roman"/>
                <a:cs typeface="Times New Roman"/>
              </a:rPr>
              <a:t>S</a:t>
            </a:r>
            <a:r>
              <a:rPr dirty="0" smtClean="0" sz="900" spc="5">
                <a:latin typeface="Times New Roman"/>
                <a:cs typeface="Times New Roman"/>
              </a:rPr>
              <a:t>23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5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rinc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5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ic Te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brid Te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))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5"/>
              </a:spcBef>
            </a:pPr>
            <a:endParaRPr sz="950"/>
          </a:p>
          <a:p>
            <a:pPr algn="just" marL="469265" marR="148590" indent="-228600">
              <a:lnSpc>
                <a:spcPct val="1104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two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are 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12700" indent="-228600">
              <a:lnSpc>
                <a:spcPts val="1860"/>
              </a:lnSpc>
              <a:spcBef>
                <a:spcPts val="80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0">
                <a:latin typeface="Times New Roman"/>
                <a:cs typeface="Times New Roman"/>
              </a:rPr>
              <a:t>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ear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 (E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0375" y="2471038"/>
            <a:ext cx="1188783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143000" y="3581907"/>
            <a:ext cx="1922018" cy="236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43000" y="4015104"/>
            <a:ext cx="1932813" cy="774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76208"/>
            <a:ext cx="5255895" cy="2019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marR="52069" indent="-228600">
              <a:lnSpc>
                <a:spcPct val="110400"/>
              </a:lnSpc>
              <a:buFont typeface="Times New Roman"/>
              <a:buAutoNum type="arabicPeriod" startAt="3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i.e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4</a:t>
            </a:r>
            <a:r>
              <a:rPr dirty="0" smtClean="0" baseline="-12345" sz="1350" spc="0">
                <a:latin typeface="Times New Roman"/>
                <a:cs typeface="Times New Roman"/>
              </a:rPr>
              <a:t>3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baseline="-12345" sz="1350" spc="0">
                <a:latin typeface="Times New Roman"/>
                <a:cs typeface="Times New Roman"/>
              </a:rPr>
              <a:t>4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</a:t>
            </a:r>
            <a:endParaRPr sz="1400">
              <a:latin typeface="Times New Roman"/>
              <a:cs typeface="Times New Roman"/>
            </a:endParaRPr>
          </a:p>
          <a:p>
            <a:pPr marL="469265" marR="12700" indent="-228600">
              <a:lnSpc>
                <a:spcPct val="110000"/>
              </a:lnSpc>
              <a:buFont typeface="Times New Roman"/>
              <a:buAutoNum type="arabicPeriod" startAt="3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4.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ar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0">
                <a:latin typeface="Times New Roman"/>
                <a:cs typeface="Times New Roman"/>
              </a:rPr>
              <a:t> 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 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arm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arm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i.e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1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 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261230"/>
            <a:ext cx="5275580" cy="3009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1775" indent="-219710">
              <a:lnSpc>
                <a:spcPct val="100000"/>
              </a:lnSpc>
              <a:buFont typeface="Times New Roman"/>
              <a:buAutoNum type="arabicPlain" startAt="2"/>
              <a:tabLst>
                <a:tab pos="231775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Dire</a:t>
            </a:r>
            <a:r>
              <a:rPr dirty="0" smtClean="0" sz="1600" spc="-5" b="1">
                <a:latin typeface="Times New Roman"/>
                <a:cs typeface="Times New Roman"/>
              </a:rPr>
              <a:t>c</a:t>
            </a:r>
            <a:r>
              <a:rPr dirty="0" smtClean="0" sz="1600" spc="-10" b="1">
                <a:latin typeface="Times New Roman"/>
                <a:cs typeface="Times New Roman"/>
              </a:rPr>
              <a:t>tion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l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C</a:t>
            </a:r>
            <a:r>
              <a:rPr dirty="0" smtClean="0" sz="1600" spc="0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upler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"/>
              </a:spcBef>
              <a:buFont typeface="Times New Roman"/>
              <a:buAutoNum type="arabicPlain" startAt="2"/>
            </a:pPr>
            <a:endParaRPr sz="1100"/>
          </a:p>
          <a:p>
            <a:pPr lvl="1" marL="469265" marR="34925" indent="-228600">
              <a:lnSpc>
                <a:spcPct val="1102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a known 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close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265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L="25527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"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lvl="1" marL="469265" marR="181610" indent="-228600">
              <a:lnSpc>
                <a:spcPct val="110300"/>
              </a:lnSpc>
              <a:spcBef>
                <a:spcPts val="100"/>
              </a:spcBef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prope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3049523"/>
            <a:ext cx="2104898" cy="1067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1722" y="3381882"/>
            <a:ext cx="5078095" cy="2329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3</a:t>
            </a:r>
            <a:r>
              <a:rPr dirty="0" smtClean="0" sz="1600" spc="-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Circulator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and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I</a:t>
            </a:r>
            <a:r>
              <a:rPr dirty="0" smtClean="0" sz="1600" spc="-5" b="1">
                <a:latin typeface="Times New Roman"/>
                <a:cs typeface="Times New Roman"/>
              </a:rPr>
              <a:t>s</a:t>
            </a:r>
            <a:r>
              <a:rPr dirty="0" smtClean="0" sz="1600" spc="-10" b="1">
                <a:latin typeface="Times New Roman"/>
                <a:cs typeface="Times New Roman"/>
              </a:rPr>
              <a:t>olator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9"/>
              </a:spcBef>
            </a:pPr>
            <a:endParaRPr sz="1200"/>
          </a:p>
          <a:p>
            <a:pPr marL="268605" indent="-228600">
              <a:lnSpc>
                <a:spcPct val="100000"/>
              </a:lnSpc>
              <a:buFont typeface="Symbol"/>
              <a:buChar char=""/>
              <a:tabLst>
                <a:tab pos="26860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endParaRPr sz="1400">
              <a:latin typeface="Times New Roman"/>
              <a:cs typeface="Times New Roman"/>
            </a:endParaRPr>
          </a:p>
          <a:p>
            <a:pPr marL="268605" marR="594360" indent="-228600">
              <a:lnSpc>
                <a:spcPct val="110000"/>
              </a:lnSpc>
              <a:spcBef>
                <a:spcPts val="105"/>
              </a:spcBef>
              <a:buFont typeface="Symbol"/>
              <a:buChar char=""/>
              <a:tabLst>
                <a:tab pos="2686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lossl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0">
                <a:latin typeface="Times New Roman"/>
                <a:cs typeface="Times New Roman"/>
              </a:rPr>
              <a:t> rec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endParaRPr sz="1400">
              <a:latin typeface="Times New Roman"/>
              <a:cs typeface="Times New Roman"/>
            </a:endParaRPr>
          </a:p>
          <a:p>
            <a:pPr marL="268605" marR="398780" indent="-228600">
              <a:lnSpc>
                <a:spcPct val="110000"/>
              </a:lnSpc>
              <a:spcBef>
                <a:spcPts val="105"/>
              </a:spcBef>
              <a:buFont typeface="Symbol"/>
              <a:buChar char=""/>
              <a:tabLst>
                <a:tab pos="26860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endParaRPr sz="1400">
              <a:latin typeface="Times New Roman"/>
              <a:cs typeface="Times New Roman"/>
            </a:endParaRPr>
          </a:p>
          <a:p>
            <a:pPr marL="312420" indent="-27305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31242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268605" marR="12700" indent="-228600">
              <a:lnSpc>
                <a:spcPct val="110700"/>
              </a:lnSpc>
              <a:spcBef>
                <a:spcPts val="85"/>
              </a:spcBef>
              <a:buFont typeface="Symbol"/>
              <a:buChar char=""/>
              <a:tabLst>
                <a:tab pos="26860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each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cle,</a:t>
            </a:r>
            <a:r>
              <a:rPr dirty="0" smtClean="0" sz="1400" spc="0">
                <a:latin typeface="Times New Roman"/>
                <a:cs typeface="Times New Roman"/>
              </a:rPr>
              <a:t> 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5460" y="914399"/>
            <a:ext cx="3370579" cy="1924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117091" y="6233159"/>
            <a:ext cx="2479548" cy="1863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363980" y="6234683"/>
            <a:ext cx="2141220" cy="17967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3375" y="911859"/>
            <a:ext cx="2438400" cy="1924050"/>
          </a:xfrm>
          <a:custGeom>
            <a:avLst/>
            <a:gdLst/>
            <a:ahLst/>
            <a:cxnLst/>
            <a:rect l="l" t="t" r="r" b="b"/>
            <a:pathLst>
              <a:path w="2438400" h="1924050">
                <a:moveTo>
                  <a:pt x="0" y="1924050"/>
                </a:moveTo>
                <a:lnTo>
                  <a:pt x="2438400" y="1924050"/>
                </a:lnTo>
                <a:lnTo>
                  <a:pt x="2438400" y="0"/>
                </a:lnTo>
                <a:lnTo>
                  <a:pt x="0" y="0"/>
                </a:lnTo>
                <a:lnTo>
                  <a:pt x="0" y="192405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36804" y="960119"/>
            <a:ext cx="2432304" cy="18272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29768" y="961643"/>
            <a:ext cx="2244852" cy="18181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885950" y="8191283"/>
            <a:ext cx="3122295" cy="1914525"/>
          </a:xfrm>
          <a:custGeom>
            <a:avLst/>
            <a:gdLst/>
            <a:ahLst/>
            <a:cxnLst/>
            <a:rect l="l" t="t" r="r" b="b"/>
            <a:pathLst>
              <a:path w="3122295" h="1914525">
                <a:moveTo>
                  <a:pt x="0" y="1914525"/>
                </a:moveTo>
                <a:lnTo>
                  <a:pt x="3122295" y="1914525"/>
                </a:lnTo>
                <a:lnTo>
                  <a:pt x="3122295" y="0"/>
                </a:lnTo>
                <a:lnTo>
                  <a:pt x="0" y="0"/>
                </a:lnTo>
                <a:lnTo>
                  <a:pt x="0" y="191452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889760" y="8240267"/>
            <a:ext cx="3115056" cy="18166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991867" y="8241791"/>
            <a:ext cx="2921508" cy="18150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889247" y="6697979"/>
            <a:ext cx="2336292" cy="13975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982211" y="6697979"/>
            <a:ext cx="2141219" cy="8366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657725" y="7781797"/>
            <a:ext cx="781050" cy="361950"/>
          </a:xfrm>
          <a:custGeom>
            <a:avLst/>
            <a:gdLst/>
            <a:ahLst/>
            <a:cxnLst/>
            <a:rect l="l" t="t" r="r" b="b"/>
            <a:pathLst>
              <a:path w="781050" h="361950">
                <a:moveTo>
                  <a:pt x="0" y="361950"/>
                </a:moveTo>
                <a:lnTo>
                  <a:pt x="781050" y="361950"/>
                </a:lnTo>
                <a:lnTo>
                  <a:pt x="781050" y="0"/>
                </a:lnTo>
                <a:lnTo>
                  <a:pt x="0" y="0"/>
                </a:lnTo>
                <a:lnTo>
                  <a:pt x="0" y="361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660391" y="7830311"/>
            <a:ext cx="775715" cy="2651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740021" y="7824469"/>
            <a:ext cx="47117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Is</a:t>
            </a:r>
            <a:r>
              <a:rPr dirty="0" smtClean="0" sz="1100" spc="-5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l</a:t>
            </a:r>
            <a:r>
              <a:rPr dirty="0" smtClean="0" sz="1100" spc="-10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-5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00429"/>
            <a:ext cx="5133340" cy="33864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4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Mixers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4"/>
              </a:spcBef>
            </a:pPr>
            <a:endParaRPr sz="1200"/>
          </a:p>
          <a:p>
            <a:pPr marL="467995" marR="12700" indent="-228600">
              <a:lnSpc>
                <a:spcPct val="1102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ixer 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new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0">
                <a:latin typeface="Times New Roman"/>
                <a:cs typeface="Times New Roman"/>
              </a:rPr>
              <a:t> 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0">
                <a:latin typeface="Times New Roman"/>
                <a:cs typeface="Times New Roman"/>
              </a:rPr>
              <a:t> 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7995" marR="206375" indent="-228600">
              <a:lnSpc>
                <a:spcPts val="1860"/>
              </a:lnSpc>
              <a:spcBef>
                <a:spcPts val="80"/>
              </a:spcBef>
              <a:buSzPct val="78571"/>
              <a:buFont typeface="Symbol"/>
              <a:buChar char=""/>
              <a:tabLst>
                <a:tab pos="46799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RF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endParaRPr sz="14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  <a:spcBef>
                <a:spcPts val="80"/>
              </a:spcBef>
            </a:pPr>
            <a:r>
              <a:rPr dirty="0" smtClean="0" sz="140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shift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dar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endParaRPr sz="14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  <a:spcBef>
                <a:spcPts val="2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/D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!</a:t>
            </a:r>
            <a:r>
              <a:rPr dirty="0" smtClean="0" sz="1400" spc="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Scat</a:t>
            </a:r>
            <a:r>
              <a:rPr dirty="0" smtClean="0" sz="1600" spc="-20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ering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M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rix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3490" y="5960744"/>
            <a:ext cx="975994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">
                <a:latin typeface="Times New Roman"/>
                <a:cs typeface="Times New Roman"/>
              </a:rPr>
              <a:t>T</a:t>
            </a:r>
            <a:r>
              <a:rPr dirty="0" smtClean="0" sz="1000" spc="-35">
                <a:latin typeface="Times New Roman"/>
                <a:cs typeface="Times New Roman"/>
              </a:rPr>
              <a:t>w</a:t>
            </a:r>
            <a:r>
              <a:rPr dirty="0" smtClean="0" sz="1000" spc="-5">
                <a:latin typeface="Times New Roman"/>
                <a:cs typeface="Times New Roman"/>
              </a:rPr>
              <a:t>o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P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-5">
                <a:latin typeface="Times New Roman"/>
                <a:cs typeface="Times New Roman"/>
              </a:rPr>
              <a:t>rt</a:t>
            </a:r>
            <a:r>
              <a:rPr dirty="0" smtClean="0" sz="1000" spc="-5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Times New Roman"/>
                <a:cs typeface="Times New Roman"/>
              </a:rPr>
              <a:t>Ne</a:t>
            </a:r>
            <a:r>
              <a:rPr dirty="0" smtClean="0" sz="1000" spc="5">
                <a:latin typeface="Times New Roman"/>
                <a:cs typeface="Times New Roman"/>
              </a:rPr>
              <a:t>t</a:t>
            </a:r>
            <a:r>
              <a:rPr dirty="0" smtClean="0" sz="1000" spc="-35">
                <a:latin typeface="Times New Roman"/>
                <a:cs typeface="Times New Roman"/>
              </a:rPr>
              <a:t>w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-5">
                <a:latin typeface="Times New Roman"/>
                <a:cs typeface="Times New Roman"/>
              </a:rPr>
              <a:t>rk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08529" y="4837175"/>
            <a:ext cx="3134995" cy="9709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6433184"/>
            <a:ext cx="4892929" cy="12147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143000" y="7969250"/>
            <a:ext cx="5000117" cy="12077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77061"/>
            <a:ext cx="4999355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each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x.: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722198"/>
            <a:ext cx="5240655" cy="3108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6355">
              <a:lnSpc>
                <a:spcPct val="170200"/>
              </a:lnSpc>
            </a:pPr>
            <a:r>
              <a:rPr dirty="0" smtClean="0" sz="140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er…</a:t>
            </a:r>
            <a:r>
              <a:rPr dirty="0" smtClean="0" sz="1400" spc="-15">
                <a:latin typeface="Times New Roman"/>
                <a:cs typeface="Times New Roman"/>
              </a:rPr>
              <a:t>…</a:t>
            </a:r>
            <a:r>
              <a:rPr dirty="0" smtClean="0" sz="1400" spc="-15">
                <a:latin typeface="Times New Roman"/>
                <a:cs typeface="Times New Roman"/>
              </a:rPr>
              <a:t>…</a:t>
            </a:r>
            <a:r>
              <a:rPr dirty="0" smtClean="0" sz="1400" spc="0">
                <a:latin typeface="Times New Roman"/>
                <a:cs typeface="Times New Roman"/>
              </a:rPr>
              <a:t>……….</a:t>
            </a:r>
            <a:r>
              <a:rPr dirty="0" smtClean="0" sz="1400" spc="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,Y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469265" marR="284480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ip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ava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cu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118110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of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506730" indent="-228600">
              <a:lnSpc>
                <a:spcPct val="110000"/>
              </a:lnSpc>
              <a:spcBef>
                <a:spcPts val="10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a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algn="just"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ew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at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2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100" spc="0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754240"/>
            <a:ext cx="25330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 para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998457"/>
            <a:ext cx="57277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baseline="-16666" sz="1500" spc="525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8888" sz="1500" spc="600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994" y="9020302"/>
            <a:ext cx="15811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40">
                <a:latin typeface="Cambria Math"/>
                <a:cs typeface="Cambria Math"/>
              </a:rPr>
              <a:t> </a:t>
            </a:r>
            <a:r>
              <a:rPr dirty="0" smtClean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7670" y="9139935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11122" y="9075165"/>
            <a:ext cx="144779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892679" y="8973057"/>
            <a:ext cx="32327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nput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fle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with output port mat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43000" y="1511807"/>
            <a:ext cx="2580513" cy="1218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295525" y="5983223"/>
            <a:ext cx="1617852" cy="628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143000" y="7131303"/>
            <a:ext cx="3581273" cy="12604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793748" y="9204959"/>
            <a:ext cx="498348" cy="1402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12366" y="9199371"/>
            <a:ext cx="3041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a2</a:t>
            </a:r>
            <a:r>
              <a:rPr dirty="0" smtClean="0" sz="1100" spc="-10">
                <a:latin typeface="Calibri"/>
                <a:cs typeface="Calibri"/>
              </a:rPr>
              <a:t>=</a:t>
            </a:r>
            <a:r>
              <a:rPr dirty="0" smtClean="0" sz="1100" spc="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90700" y="8841485"/>
            <a:ext cx="0" cy="552450"/>
          </a:xfrm>
          <a:custGeom>
            <a:avLst/>
            <a:gdLst/>
            <a:ahLst/>
            <a:cxnLst/>
            <a:rect l="l" t="t" r="r" b="b"/>
            <a:pathLst>
              <a:path w="0" h="552450">
                <a:moveTo>
                  <a:pt x="0" y="0"/>
                </a:moveTo>
                <a:lnTo>
                  <a:pt x="0" y="5524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209800" y="9056623"/>
            <a:ext cx="638175" cy="103505"/>
          </a:xfrm>
          <a:custGeom>
            <a:avLst/>
            <a:gdLst/>
            <a:ahLst/>
            <a:cxnLst/>
            <a:rect l="l" t="t" r="r" b="b"/>
            <a:pathLst>
              <a:path w="638175" h="103504">
                <a:moveTo>
                  <a:pt x="612956" y="51752"/>
                </a:moveTo>
                <a:lnTo>
                  <a:pt x="543179" y="92455"/>
                </a:lnTo>
                <a:lnTo>
                  <a:pt x="542163" y="96392"/>
                </a:lnTo>
                <a:lnTo>
                  <a:pt x="545719" y="102488"/>
                </a:lnTo>
                <a:lnTo>
                  <a:pt x="549529" y="103504"/>
                </a:lnTo>
                <a:lnTo>
                  <a:pt x="627284" y="58165"/>
                </a:lnTo>
                <a:lnTo>
                  <a:pt x="625601" y="58165"/>
                </a:lnTo>
                <a:lnTo>
                  <a:pt x="625601" y="57276"/>
                </a:lnTo>
                <a:lnTo>
                  <a:pt x="622426" y="57276"/>
                </a:lnTo>
                <a:lnTo>
                  <a:pt x="612956" y="51752"/>
                </a:lnTo>
                <a:close/>
              </a:path>
              <a:path w="638175" h="103504">
                <a:moveTo>
                  <a:pt x="602179" y="45465"/>
                </a:moveTo>
                <a:lnTo>
                  <a:pt x="0" y="45465"/>
                </a:lnTo>
                <a:lnTo>
                  <a:pt x="0" y="58165"/>
                </a:lnTo>
                <a:lnTo>
                  <a:pt x="601961" y="58165"/>
                </a:lnTo>
                <a:lnTo>
                  <a:pt x="612956" y="51752"/>
                </a:lnTo>
                <a:lnTo>
                  <a:pt x="602179" y="45465"/>
                </a:lnTo>
                <a:close/>
              </a:path>
              <a:path w="638175" h="103504">
                <a:moveTo>
                  <a:pt x="627312" y="45465"/>
                </a:moveTo>
                <a:lnTo>
                  <a:pt x="625601" y="45465"/>
                </a:lnTo>
                <a:lnTo>
                  <a:pt x="625601" y="58165"/>
                </a:lnTo>
                <a:lnTo>
                  <a:pt x="627284" y="58165"/>
                </a:lnTo>
                <a:lnTo>
                  <a:pt x="638175" y="51815"/>
                </a:lnTo>
                <a:lnTo>
                  <a:pt x="627312" y="45465"/>
                </a:lnTo>
                <a:close/>
              </a:path>
              <a:path w="638175" h="103504">
                <a:moveTo>
                  <a:pt x="622426" y="46227"/>
                </a:moveTo>
                <a:lnTo>
                  <a:pt x="612956" y="51752"/>
                </a:lnTo>
                <a:lnTo>
                  <a:pt x="622426" y="57276"/>
                </a:lnTo>
                <a:lnTo>
                  <a:pt x="622426" y="46227"/>
                </a:lnTo>
                <a:close/>
              </a:path>
              <a:path w="638175" h="103504">
                <a:moveTo>
                  <a:pt x="625601" y="46227"/>
                </a:moveTo>
                <a:lnTo>
                  <a:pt x="622426" y="46227"/>
                </a:lnTo>
                <a:lnTo>
                  <a:pt x="622426" y="57276"/>
                </a:lnTo>
                <a:lnTo>
                  <a:pt x="625601" y="57276"/>
                </a:lnTo>
                <a:lnTo>
                  <a:pt x="625601" y="46227"/>
                </a:lnTo>
                <a:close/>
              </a:path>
              <a:path w="638175" h="103504">
                <a:moveTo>
                  <a:pt x="549529" y="0"/>
                </a:moveTo>
                <a:lnTo>
                  <a:pt x="545719" y="1142"/>
                </a:lnTo>
                <a:lnTo>
                  <a:pt x="543941" y="4063"/>
                </a:lnTo>
                <a:lnTo>
                  <a:pt x="542163" y="7111"/>
                </a:lnTo>
                <a:lnTo>
                  <a:pt x="543179" y="11048"/>
                </a:lnTo>
                <a:lnTo>
                  <a:pt x="612956" y="51752"/>
                </a:lnTo>
                <a:lnTo>
                  <a:pt x="622426" y="46227"/>
                </a:lnTo>
                <a:lnTo>
                  <a:pt x="625601" y="46227"/>
                </a:lnTo>
                <a:lnTo>
                  <a:pt x="625601" y="45465"/>
                </a:lnTo>
                <a:lnTo>
                  <a:pt x="627312" y="45465"/>
                </a:lnTo>
                <a:lnTo>
                  <a:pt x="5495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8662</dc:creator>
  <dcterms:created xsi:type="dcterms:W3CDTF">2018-11-13T13:56:34Z</dcterms:created>
  <dcterms:modified xsi:type="dcterms:W3CDTF">2018-11-13T13:56:34Z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